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09" r:id="rId2"/>
    <p:sldId id="317" r:id="rId3"/>
    <p:sldId id="319" r:id="rId4"/>
    <p:sldId id="320" r:id="rId5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95" autoAdjust="0"/>
    <p:restoredTop sz="94660"/>
  </p:normalViewPr>
  <p:slideViewPr>
    <p:cSldViewPr>
      <p:cViewPr varScale="1">
        <p:scale>
          <a:sx n="74" d="100"/>
          <a:sy n="74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3536A-DFAA-4DE2-9FDA-DD86C856AEED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FC256-7771-4FB5-91B0-AED2A5BF29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36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95B0B-8891-4287-89F5-6E1C942DC87F}" type="datetimeFigureOut">
              <a:rPr lang="fi-FI" smtClean="0"/>
              <a:t>8.9.2017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95FCE-07AB-48CD-A5F5-CBE6DB3576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03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95FCE-07AB-48CD-A5F5-CBE6DB3576E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8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pic>
        <p:nvPicPr>
          <p:cNvPr id="8" name="Picture 2" descr="C:\Users\Toiminnanjohtaja\Documents\Grafiikkaa\surefire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869781"/>
            <a:ext cx="284003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0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7313-9C62-461D-B75A-8A6A17012E5A}" type="datetime1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22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CDB6-F3D9-4251-810B-E6F2947D0BC0}" type="datetime1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764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79271-567F-41B6-BAB6-B0CDEB744743}" type="datetime1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2" descr="C:\Users\Toiminnanjohtaja\Documents\Grafiikkaa\surefire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50560"/>
            <a:ext cx="1898029" cy="58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38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F471-6CCD-48AB-B3C4-8671EA38FF5E}" type="datetime1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57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DB0E-BE69-44B5-BF61-976E0A1B4976}" type="datetime1">
              <a:rPr lang="fi-FI" smtClean="0"/>
              <a:t>8.9.2017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07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101B-2249-4C6E-9DBC-2173ECB902C0}" type="datetime1">
              <a:rPr lang="fi-FI" smtClean="0"/>
              <a:t>8.9.2017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84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442C-D301-45E3-924D-EAAF734EB500}" type="datetime1">
              <a:rPr lang="fi-FI" smtClean="0"/>
              <a:t>8.9.2017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29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2FE-8FF4-484D-9E5F-9DDBDC59F05F}" type="datetime1">
              <a:rPr lang="fi-FI" smtClean="0"/>
              <a:t>8.9.2017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66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7FFA-1FCB-4344-899A-8D00A14C23C1}" type="datetime1">
              <a:rPr lang="fi-FI" smtClean="0"/>
              <a:t>8.9.2017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1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407F-D76D-4E6C-89AF-EE6BCAAC3F55}" type="datetime1">
              <a:rPr lang="fi-FI" smtClean="0"/>
              <a:t>8.9.2017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95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6DC6-2AC9-4ECA-B624-C3963D45DE1D}" type="datetime1">
              <a:rPr lang="fi-FI" smtClean="0"/>
              <a:t>8.9.2017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@AnttiIkonen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FCCD-0256-40FF-8207-E578FAA37F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72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82" y="-25759"/>
            <a:ext cx="5079541" cy="6883759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546" y="5589240"/>
            <a:ext cx="4066989" cy="125675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546" y="3788"/>
            <a:ext cx="701101" cy="701101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814653" y="169672"/>
            <a:ext cx="220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@</a:t>
            </a:r>
            <a:r>
              <a:rPr lang="fi-FI" sz="2800" dirty="0" err="1" smtClean="0"/>
              <a:t>AnttiIkonen</a:t>
            </a:r>
            <a:endParaRPr lang="fi-FI" sz="2800" dirty="0"/>
          </a:p>
        </p:txBody>
      </p:sp>
      <p:sp>
        <p:nvSpPr>
          <p:cNvPr id="8" name="Tekstiruutu 7"/>
          <p:cNvSpPr txBox="1"/>
          <p:nvPr/>
        </p:nvSpPr>
        <p:spPr>
          <a:xfrm>
            <a:off x="5364088" y="2239109"/>
            <a:ext cx="30066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REHTORIN TYÖ</a:t>
            </a:r>
          </a:p>
          <a:p>
            <a:endParaRPr lang="fi-FI" sz="2400" dirty="0" smtClean="0"/>
          </a:p>
          <a:p>
            <a:r>
              <a:rPr lang="fi-FI" sz="2400" dirty="0" smtClean="0"/>
              <a:t>Itä-Suomen </a:t>
            </a:r>
            <a:r>
              <a:rPr lang="fi-FI" sz="2400" dirty="0"/>
              <a:t>rehtori- ja </a:t>
            </a:r>
          </a:p>
          <a:p>
            <a:r>
              <a:rPr lang="fi-FI" sz="2400" dirty="0" smtClean="0"/>
              <a:t>johtajuuspäivät</a:t>
            </a:r>
          </a:p>
          <a:p>
            <a:endParaRPr lang="fi-FI" sz="2400" dirty="0"/>
          </a:p>
          <a:p>
            <a:r>
              <a:rPr lang="fi-FI" sz="2400" dirty="0" smtClean="0"/>
              <a:t>Tahko 7.-8.9.2017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356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1633">
            <a:off x="4716420" y="-586469"/>
            <a:ext cx="2841820" cy="280785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5362">
            <a:off x="5313807" y="1980149"/>
            <a:ext cx="3109229" cy="323725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76372">
            <a:off x="4928896" y="4301852"/>
            <a:ext cx="3371380" cy="323725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4843" y="950438"/>
            <a:ext cx="4994512" cy="51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" y="0"/>
            <a:ext cx="9120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04" y="1"/>
            <a:ext cx="9212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1918</TotalTime>
  <Words>13</Words>
  <Application>Microsoft Office PowerPoint</Application>
  <PresentationFormat>Näytössä katseltava diaesitys (4:3)</PresentationFormat>
  <Paragraphs>8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PowerPoint-esitys</vt:lpstr>
      <vt:lpstr>PowerPoint-esitys</vt:lpstr>
      <vt:lpstr>PowerPoint-esitys</vt:lpstr>
      <vt:lpstr>PowerPoint-esitys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Navigointia - perusopetus</dc:title>
  <dc:creator>Antti Ikonen</dc:creator>
  <cp:lastModifiedBy>Ikonen Antti</cp:lastModifiedBy>
  <cp:revision>112</cp:revision>
  <cp:lastPrinted>2014-08-20T06:43:07Z</cp:lastPrinted>
  <dcterms:created xsi:type="dcterms:W3CDTF">2014-05-25T15:33:46Z</dcterms:created>
  <dcterms:modified xsi:type="dcterms:W3CDTF">2017-09-08T05:45:41Z</dcterms:modified>
</cp:coreProperties>
</file>