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4" r:id="rId1"/>
  </p:sldMasterIdLst>
  <p:notesMasterIdLst>
    <p:notesMasterId r:id="rId12"/>
  </p:notesMasterIdLst>
  <p:sldIdLst>
    <p:sldId id="265" r:id="rId2"/>
    <p:sldId id="268" r:id="rId3"/>
    <p:sldId id="269" r:id="rId4"/>
    <p:sldId id="267" r:id="rId5"/>
    <p:sldId id="266" r:id="rId6"/>
    <p:sldId id="270" r:id="rId7"/>
    <p:sldId id="272" r:id="rId8"/>
    <p:sldId id="273" r:id="rId9"/>
    <p:sldId id="264" r:id="rId10"/>
    <p:sldId id="274" r:id="rId11"/>
  </p:sldIdLst>
  <p:sldSz cx="9144000" cy="5143500" type="screen16x9"/>
  <p:notesSz cx="6858000" cy="9144000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162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525" autoAdjust="0"/>
    <p:restoredTop sz="50000" autoAdjust="0"/>
  </p:normalViewPr>
  <p:slideViewPr>
    <p:cSldViewPr>
      <p:cViewPr varScale="1">
        <p:scale>
          <a:sx n="45" d="100"/>
          <a:sy n="45" d="100"/>
        </p:scale>
        <p:origin x="1940" y="44"/>
      </p:cViewPr>
      <p:guideLst>
        <p:guide orient="horz" pos="3162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4">
  <dgm:title val=""/>
  <dgm:desc val=""/>
  <dgm:catLst>
    <dgm:cat type="accent2" pri="11400"/>
  </dgm:catLst>
  <dgm:styleLbl name="node0">
    <dgm:fillClrLst meth="cycle">
      <a:schemeClr val="accent2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2">
        <a:shade val="50000"/>
      </a:schemeClr>
      <a:schemeClr val="accent2">
        <a:tint val="4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2">
        <a:shade val="50000"/>
      </a:schemeClr>
      <a:schemeClr val="accent2">
        <a:tint val="45000"/>
      </a:schemeClr>
    </dgm:fillClrLst>
    <dgm:linClrLst meth="cycle">
      <a:schemeClr val="accent2">
        <a:shade val="50000"/>
      </a:schemeClr>
      <a:schemeClr val="accent2">
        <a:tint val="45000"/>
      </a:schemeClr>
    </dgm:linClrLst>
    <dgm:effectClrLst/>
    <dgm:txLinClrLst/>
    <dgm:txFillClrLst/>
    <dgm:txEffectClrLst/>
  </dgm:styleLbl>
  <dgm:styleLbl name="lnNode1">
    <dgm:fillClrLst meth="cycle">
      <a:schemeClr val="accent2">
        <a:shade val="50000"/>
      </a:schemeClr>
      <a:schemeClr val="accent2">
        <a:tint val="4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2">
        <a:shade val="80000"/>
        <a:alpha val="50000"/>
      </a:schemeClr>
      <a:schemeClr val="accent2">
        <a:tint val="45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55000"/>
      </a:schemeClr>
    </dgm:fillClrLst>
    <dgm:linClrLst meth="repeat">
      <a:schemeClr val="accent2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55000"/>
      </a:schemeClr>
    </dgm:fillClrLst>
    <dgm:linClrLst meth="repeat">
      <a:schemeClr val="accent2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55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2_4">
  <dgm:title val=""/>
  <dgm:desc val=""/>
  <dgm:catLst>
    <dgm:cat type="accent2" pri="11400"/>
  </dgm:catLst>
  <dgm:styleLbl name="node0">
    <dgm:fillClrLst meth="cycle">
      <a:schemeClr val="accent2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2">
        <a:shade val="50000"/>
      </a:schemeClr>
      <a:schemeClr val="accent2">
        <a:tint val="4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2">
        <a:shade val="50000"/>
      </a:schemeClr>
      <a:schemeClr val="accent2">
        <a:tint val="45000"/>
      </a:schemeClr>
    </dgm:fillClrLst>
    <dgm:linClrLst meth="cycle">
      <a:schemeClr val="accent2">
        <a:shade val="50000"/>
      </a:schemeClr>
      <a:schemeClr val="accent2">
        <a:tint val="45000"/>
      </a:schemeClr>
    </dgm:linClrLst>
    <dgm:effectClrLst/>
    <dgm:txLinClrLst/>
    <dgm:txFillClrLst/>
    <dgm:txEffectClrLst/>
  </dgm:styleLbl>
  <dgm:styleLbl name="lnNode1">
    <dgm:fillClrLst meth="cycle">
      <a:schemeClr val="accent2">
        <a:shade val="50000"/>
      </a:schemeClr>
      <a:schemeClr val="accent2">
        <a:tint val="4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2">
        <a:shade val="80000"/>
        <a:alpha val="50000"/>
      </a:schemeClr>
      <a:schemeClr val="accent2">
        <a:tint val="45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55000"/>
      </a:schemeClr>
    </dgm:fillClrLst>
    <dgm:linClrLst meth="repeat">
      <a:schemeClr val="accent2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55000"/>
      </a:schemeClr>
    </dgm:fillClrLst>
    <dgm:linClrLst meth="repeat">
      <a:schemeClr val="accent2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55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8562060-80D3-4B1D-BEE7-1EE68164C777}" type="doc">
      <dgm:prSet loTypeId="urn:microsoft.com/office/officeart/2008/layout/AlternatingHexagons" loCatId="list" qsTypeId="urn:microsoft.com/office/officeart/2005/8/quickstyle/simple1" qsCatId="simple" csTypeId="urn:microsoft.com/office/officeart/2005/8/colors/accent2_4" csCatId="accent2" phldr="1"/>
      <dgm:spPr/>
      <dgm:t>
        <a:bodyPr/>
        <a:lstStyle/>
        <a:p>
          <a:endParaRPr lang="fi-FI"/>
        </a:p>
      </dgm:t>
    </dgm:pt>
    <dgm:pt modelId="{CA213798-CDEE-4F18-862A-811C7D3271FD}">
      <dgm:prSet phldrT="[Teksti]" custT="1"/>
      <dgm:spPr/>
      <dgm:t>
        <a:bodyPr/>
        <a:lstStyle/>
        <a:p>
          <a:r>
            <a:rPr lang="fi-FI" sz="1200" dirty="0" smtClean="0"/>
            <a:t>Suoma-lainen kulttuuri</a:t>
          </a:r>
          <a:endParaRPr lang="fi-FI" sz="1200" dirty="0"/>
        </a:p>
      </dgm:t>
    </dgm:pt>
    <dgm:pt modelId="{92A2A0E8-75D3-477D-9756-447D19D31D68}" type="parTrans" cxnId="{57D9A519-DEE0-4BCF-909E-5C8FB86680DD}">
      <dgm:prSet/>
      <dgm:spPr/>
      <dgm:t>
        <a:bodyPr/>
        <a:lstStyle/>
        <a:p>
          <a:endParaRPr lang="fi-FI"/>
        </a:p>
      </dgm:t>
    </dgm:pt>
    <dgm:pt modelId="{EF400650-58E3-406A-A7E5-7736BE099215}" type="sibTrans" cxnId="{57D9A519-DEE0-4BCF-909E-5C8FB86680DD}">
      <dgm:prSet/>
      <dgm:spPr/>
      <dgm:t>
        <a:bodyPr/>
        <a:lstStyle/>
        <a:p>
          <a:endParaRPr lang="fi-FI"/>
        </a:p>
      </dgm:t>
    </dgm:pt>
    <dgm:pt modelId="{16AEF9C5-0849-41C0-A9BD-47C11608B976}">
      <dgm:prSet phldrT="[Teksti]" custT="1"/>
      <dgm:spPr/>
      <dgm:t>
        <a:bodyPr/>
        <a:lstStyle/>
        <a:p>
          <a:r>
            <a:rPr lang="fi-FI" sz="1200" dirty="0" smtClean="0"/>
            <a:t>Toiminta-tavat</a:t>
          </a:r>
          <a:endParaRPr lang="fi-FI" sz="1200" dirty="0"/>
        </a:p>
      </dgm:t>
    </dgm:pt>
    <dgm:pt modelId="{AA60B330-3176-4A10-AF9B-E756F36EC102}" type="parTrans" cxnId="{97600C79-D5D5-4552-9918-4EB6B695B176}">
      <dgm:prSet/>
      <dgm:spPr/>
      <dgm:t>
        <a:bodyPr/>
        <a:lstStyle/>
        <a:p>
          <a:endParaRPr lang="fi-FI"/>
        </a:p>
      </dgm:t>
    </dgm:pt>
    <dgm:pt modelId="{0BDD80A5-0D59-4CB4-905D-E7AFCA73DDAD}" type="sibTrans" cxnId="{97600C79-D5D5-4552-9918-4EB6B695B176}">
      <dgm:prSet/>
      <dgm:spPr/>
      <dgm:t>
        <a:bodyPr/>
        <a:lstStyle/>
        <a:p>
          <a:endParaRPr lang="fi-FI"/>
        </a:p>
      </dgm:t>
    </dgm:pt>
    <dgm:pt modelId="{4FF2AB69-CD19-4155-A532-BE235E6A8DDB}">
      <dgm:prSet phldrT="[Teksti]" custT="1"/>
      <dgm:spPr/>
      <dgm:t>
        <a:bodyPr/>
        <a:lstStyle/>
        <a:p>
          <a:r>
            <a:rPr lang="fi-FI" sz="1200" dirty="0" err="1" smtClean="0"/>
            <a:t>Turvatto-muus</a:t>
          </a:r>
          <a:endParaRPr lang="fi-FI" sz="1200" dirty="0"/>
        </a:p>
      </dgm:t>
    </dgm:pt>
    <dgm:pt modelId="{0E1E413A-DC27-4E60-9091-2C4B1F9A614A}" type="parTrans" cxnId="{4CA4750A-90C7-41C1-816D-8A8D3245B77C}">
      <dgm:prSet/>
      <dgm:spPr/>
      <dgm:t>
        <a:bodyPr/>
        <a:lstStyle/>
        <a:p>
          <a:endParaRPr lang="fi-FI"/>
        </a:p>
      </dgm:t>
    </dgm:pt>
    <dgm:pt modelId="{1490A5CB-FEE6-42A5-A224-627C4825CD70}" type="sibTrans" cxnId="{4CA4750A-90C7-41C1-816D-8A8D3245B77C}">
      <dgm:prSet/>
      <dgm:spPr/>
      <dgm:t>
        <a:bodyPr/>
        <a:lstStyle/>
        <a:p>
          <a:endParaRPr lang="fi-FI"/>
        </a:p>
      </dgm:t>
    </dgm:pt>
    <dgm:pt modelId="{91494182-6029-474E-B664-57A1183E226A}" type="pres">
      <dgm:prSet presAssocID="{F8562060-80D3-4B1D-BEE7-1EE68164C777}" presName="Name0" presStyleCnt="0">
        <dgm:presLayoutVars>
          <dgm:chMax/>
          <dgm:chPref/>
          <dgm:dir/>
          <dgm:animLvl val="lvl"/>
        </dgm:presLayoutVars>
      </dgm:prSet>
      <dgm:spPr/>
      <dgm:t>
        <a:bodyPr/>
        <a:lstStyle/>
        <a:p>
          <a:endParaRPr lang="fi-FI"/>
        </a:p>
      </dgm:t>
    </dgm:pt>
    <dgm:pt modelId="{53212BE8-30DA-4C5D-8532-340B93FE1268}" type="pres">
      <dgm:prSet presAssocID="{CA213798-CDEE-4F18-862A-811C7D3271FD}" presName="composite" presStyleCnt="0"/>
      <dgm:spPr/>
    </dgm:pt>
    <dgm:pt modelId="{57B194F9-8759-40B8-AD38-E1057D6409CB}" type="pres">
      <dgm:prSet presAssocID="{CA213798-CDEE-4F18-862A-811C7D3271FD}" presName="Parent1" presStyleLbl="node1" presStyleIdx="0" presStyleCnt="6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fi-FI"/>
        </a:p>
      </dgm:t>
    </dgm:pt>
    <dgm:pt modelId="{404B9472-19CA-4BED-B895-2ADFAC77B6BD}" type="pres">
      <dgm:prSet presAssocID="{CA213798-CDEE-4F18-862A-811C7D3271FD}" presName="Childtext1" presStyleLbl="revTx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fi-FI"/>
        </a:p>
      </dgm:t>
    </dgm:pt>
    <dgm:pt modelId="{3DEF2ABF-326F-4C45-9CE0-9E25A8D78935}" type="pres">
      <dgm:prSet presAssocID="{CA213798-CDEE-4F18-862A-811C7D3271FD}" presName="BalanceSpacing" presStyleCnt="0"/>
      <dgm:spPr/>
    </dgm:pt>
    <dgm:pt modelId="{06D5662A-3C08-4BC5-B6A6-DE9AD2626F21}" type="pres">
      <dgm:prSet presAssocID="{CA213798-CDEE-4F18-862A-811C7D3271FD}" presName="BalanceSpacing1" presStyleCnt="0"/>
      <dgm:spPr/>
    </dgm:pt>
    <dgm:pt modelId="{B087DE6F-24F5-4A69-8E50-7FD3D38E9827}" type="pres">
      <dgm:prSet presAssocID="{EF400650-58E3-406A-A7E5-7736BE099215}" presName="Accent1Text" presStyleLbl="node1" presStyleIdx="1" presStyleCnt="6"/>
      <dgm:spPr/>
      <dgm:t>
        <a:bodyPr/>
        <a:lstStyle/>
        <a:p>
          <a:endParaRPr lang="fi-FI"/>
        </a:p>
      </dgm:t>
    </dgm:pt>
    <dgm:pt modelId="{89B5A479-B719-4F65-B29E-71A940EEEEE0}" type="pres">
      <dgm:prSet presAssocID="{EF400650-58E3-406A-A7E5-7736BE099215}" presName="spaceBetweenRectangles" presStyleCnt="0"/>
      <dgm:spPr/>
    </dgm:pt>
    <dgm:pt modelId="{3E338823-2ECF-4BC2-9039-38B37FB74FD0}" type="pres">
      <dgm:prSet presAssocID="{16AEF9C5-0849-41C0-A9BD-47C11608B976}" presName="composite" presStyleCnt="0"/>
      <dgm:spPr/>
    </dgm:pt>
    <dgm:pt modelId="{33AC5C49-9C63-4849-A26F-27B3D0E72D43}" type="pres">
      <dgm:prSet presAssocID="{16AEF9C5-0849-41C0-A9BD-47C11608B976}" presName="Parent1" presStyleLbl="node1" presStyleIdx="2" presStyleCnt="6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fi-FI"/>
        </a:p>
      </dgm:t>
    </dgm:pt>
    <dgm:pt modelId="{8E98373E-1820-4D66-8612-57C03D5D7B23}" type="pres">
      <dgm:prSet presAssocID="{16AEF9C5-0849-41C0-A9BD-47C11608B976}" presName="Childtext1" presStyleLbl="revTx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fi-FI"/>
        </a:p>
      </dgm:t>
    </dgm:pt>
    <dgm:pt modelId="{1000DBBB-45B3-4D13-A0DE-830E053FA2DA}" type="pres">
      <dgm:prSet presAssocID="{16AEF9C5-0849-41C0-A9BD-47C11608B976}" presName="BalanceSpacing" presStyleCnt="0"/>
      <dgm:spPr/>
    </dgm:pt>
    <dgm:pt modelId="{36D1BBA0-FF7C-4F72-8B3C-12FE754581C2}" type="pres">
      <dgm:prSet presAssocID="{16AEF9C5-0849-41C0-A9BD-47C11608B976}" presName="BalanceSpacing1" presStyleCnt="0"/>
      <dgm:spPr/>
    </dgm:pt>
    <dgm:pt modelId="{AE2D6E21-004F-4981-8047-25A8B868BCFD}" type="pres">
      <dgm:prSet presAssocID="{0BDD80A5-0D59-4CB4-905D-E7AFCA73DDAD}" presName="Accent1Text" presStyleLbl="node1" presStyleIdx="3" presStyleCnt="6"/>
      <dgm:spPr/>
      <dgm:t>
        <a:bodyPr/>
        <a:lstStyle/>
        <a:p>
          <a:endParaRPr lang="fi-FI"/>
        </a:p>
      </dgm:t>
    </dgm:pt>
    <dgm:pt modelId="{27CC6F01-249D-4E28-A198-84AA1A40A0EC}" type="pres">
      <dgm:prSet presAssocID="{0BDD80A5-0D59-4CB4-905D-E7AFCA73DDAD}" presName="spaceBetweenRectangles" presStyleCnt="0"/>
      <dgm:spPr/>
    </dgm:pt>
    <dgm:pt modelId="{5CF231CD-C391-47AA-9F41-667897341B4D}" type="pres">
      <dgm:prSet presAssocID="{4FF2AB69-CD19-4155-A532-BE235E6A8DDB}" presName="composite" presStyleCnt="0"/>
      <dgm:spPr/>
    </dgm:pt>
    <dgm:pt modelId="{E6E559ED-C56B-46B4-8922-6EA9CD429DD3}" type="pres">
      <dgm:prSet presAssocID="{4FF2AB69-CD19-4155-A532-BE235E6A8DDB}" presName="Parent1" presStyleLbl="node1" presStyleIdx="4" presStyleCnt="6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fi-FI"/>
        </a:p>
      </dgm:t>
    </dgm:pt>
    <dgm:pt modelId="{34F75F50-C428-45AB-92A3-ED35528536D1}" type="pres">
      <dgm:prSet presAssocID="{4FF2AB69-CD19-4155-A532-BE235E6A8DDB}" presName="Childtext1" presStyleLbl="revTx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fi-FI"/>
        </a:p>
      </dgm:t>
    </dgm:pt>
    <dgm:pt modelId="{280D9B20-8606-48D8-A9FF-E01864FF4890}" type="pres">
      <dgm:prSet presAssocID="{4FF2AB69-CD19-4155-A532-BE235E6A8DDB}" presName="BalanceSpacing" presStyleCnt="0"/>
      <dgm:spPr/>
    </dgm:pt>
    <dgm:pt modelId="{846360DE-A3D1-42FC-B02B-267D6CAFADD4}" type="pres">
      <dgm:prSet presAssocID="{4FF2AB69-CD19-4155-A532-BE235E6A8DDB}" presName="BalanceSpacing1" presStyleCnt="0"/>
      <dgm:spPr/>
    </dgm:pt>
    <dgm:pt modelId="{EC33C9A8-B50D-4AF3-9786-4ACB28908AC9}" type="pres">
      <dgm:prSet presAssocID="{1490A5CB-FEE6-42A5-A224-627C4825CD70}" presName="Accent1Text" presStyleLbl="node1" presStyleIdx="5" presStyleCnt="6"/>
      <dgm:spPr/>
      <dgm:t>
        <a:bodyPr/>
        <a:lstStyle/>
        <a:p>
          <a:endParaRPr lang="fi-FI"/>
        </a:p>
      </dgm:t>
    </dgm:pt>
  </dgm:ptLst>
  <dgm:cxnLst>
    <dgm:cxn modelId="{97600C79-D5D5-4552-9918-4EB6B695B176}" srcId="{F8562060-80D3-4B1D-BEE7-1EE68164C777}" destId="{16AEF9C5-0849-41C0-A9BD-47C11608B976}" srcOrd="1" destOrd="0" parTransId="{AA60B330-3176-4A10-AF9B-E756F36EC102}" sibTransId="{0BDD80A5-0D59-4CB4-905D-E7AFCA73DDAD}"/>
    <dgm:cxn modelId="{473A0B12-A736-41E3-8E07-E65A8E22C410}" type="presOf" srcId="{CA213798-CDEE-4F18-862A-811C7D3271FD}" destId="{57B194F9-8759-40B8-AD38-E1057D6409CB}" srcOrd="0" destOrd="0" presId="urn:microsoft.com/office/officeart/2008/layout/AlternatingHexagons"/>
    <dgm:cxn modelId="{636B55F3-EDE9-4A4F-B47C-77541ACFD504}" type="presOf" srcId="{4FF2AB69-CD19-4155-A532-BE235E6A8DDB}" destId="{E6E559ED-C56B-46B4-8922-6EA9CD429DD3}" srcOrd="0" destOrd="0" presId="urn:microsoft.com/office/officeart/2008/layout/AlternatingHexagons"/>
    <dgm:cxn modelId="{6CB2EAD4-35A8-4875-9070-71F0DE9D4DD2}" type="presOf" srcId="{16AEF9C5-0849-41C0-A9BD-47C11608B976}" destId="{33AC5C49-9C63-4849-A26F-27B3D0E72D43}" srcOrd="0" destOrd="0" presId="urn:microsoft.com/office/officeart/2008/layout/AlternatingHexagons"/>
    <dgm:cxn modelId="{BEB1663D-16B4-486A-B576-626E5A13809A}" type="presOf" srcId="{1490A5CB-FEE6-42A5-A224-627C4825CD70}" destId="{EC33C9A8-B50D-4AF3-9786-4ACB28908AC9}" srcOrd="0" destOrd="0" presId="urn:microsoft.com/office/officeart/2008/layout/AlternatingHexagons"/>
    <dgm:cxn modelId="{8B72D683-A13E-4FDF-BE1C-3C69566C3C30}" type="presOf" srcId="{0BDD80A5-0D59-4CB4-905D-E7AFCA73DDAD}" destId="{AE2D6E21-004F-4981-8047-25A8B868BCFD}" srcOrd="0" destOrd="0" presId="urn:microsoft.com/office/officeart/2008/layout/AlternatingHexagons"/>
    <dgm:cxn modelId="{D0F465C6-258A-4226-891E-0C3A6FE76C89}" type="presOf" srcId="{F8562060-80D3-4B1D-BEE7-1EE68164C777}" destId="{91494182-6029-474E-B664-57A1183E226A}" srcOrd="0" destOrd="0" presId="urn:microsoft.com/office/officeart/2008/layout/AlternatingHexagons"/>
    <dgm:cxn modelId="{4CA4750A-90C7-41C1-816D-8A8D3245B77C}" srcId="{F8562060-80D3-4B1D-BEE7-1EE68164C777}" destId="{4FF2AB69-CD19-4155-A532-BE235E6A8DDB}" srcOrd="2" destOrd="0" parTransId="{0E1E413A-DC27-4E60-9091-2C4B1F9A614A}" sibTransId="{1490A5CB-FEE6-42A5-A224-627C4825CD70}"/>
    <dgm:cxn modelId="{57D9A519-DEE0-4BCF-909E-5C8FB86680DD}" srcId="{F8562060-80D3-4B1D-BEE7-1EE68164C777}" destId="{CA213798-CDEE-4F18-862A-811C7D3271FD}" srcOrd="0" destOrd="0" parTransId="{92A2A0E8-75D3-477D-9756-447D19D31D68}" sibTransId="{EF400650-58E3-406A-A7E5-7736BE099215}"/>
    <dgm:cxn modelId="{98BC5F5E-E2A9-4E1E-9DDE-FBDC370829F9}" type="presOf" srcId="{EF400650-58E3-406A-A7E5-7736BE099215}" destId="{B087DE6F-24F5-4A69-8E50-7FD3D38E9827}" srcOrd="0" destOrd="0" presId="urn:microsoft.com/office/officeart/2008/layout/AlternatingHexagons"/>
    <dgm:cxn modelId="{DCF379BB-CDBF-46E6-87F5-FEF6F751A744}" type="presParOf" srcId="{91494182-6029-474E-B664-57A1183E226A}" destId="{53212BE8-30DA-4C5D-8532-340B93FE1268}" srcOrd="0" destOrd="0" presId="urn:microsoft.com/office/officeart/2008/layout/AlternatingHexagons"/>
    <dgm:cxn modelId="{A669D9A7-0D57-49AA-B834-3FFFB291BDCC}" type="presParOf" srcId="{53212BE8-30DA-4C5D-8532-340B93FE1268}" destId="{57B194F9-8759-40B8-AD38-E1057D6409CB}" srcOrd="0" destOrd="0" presId="urn:microsoft.com/office/officeart/2008/layout/AlternatingHexagons"/>
    <dgm:cxn modelId="{ABCCA5F8-D5B1-4401-B852-0D7797670111}" type="presParOf" srcId="{53212BE8-30DA-4C5D-8532-340B93FE1268}" destId="{404B9472-19CA-4BED-B895-2ADFAC77B6BD}" srcOrd="1" destOrd="0" presId="urn:microsoft.com/office/officeart/2008/layout/AlternatingHexagons"/>
    <dgm:cxn modelId="{BFF77A63-F231-46E5-9479-DCA0054FAB60}" type="presParOf" srcId="{53212BE8-30DA-4C5D-8532-340B93FE1268}" destId="{3DEF2ABF-326F-4C45-9CE0-9E25A8D78935}" srcOrd="2" destOrd="0" presId="urn:microsoft.com/office/officeart/2008/layout/AlternatingHexagons"/>
    <dgm:cxn modelId="{F8291B67-E6A3-4651-8261-7DC225A6A250}" type="presParOf" srcId="{53212BE8-30DA-4C5D-8532-340B93FE1268}" destId="{06D5662A-3C08-4BC5-B6A6-DE9AD2626F21}" srcOrd="3" destOrd="0" presId="urn:microsoft.com/office/officeart/2008/layout/AlternatingHexagons"/>
    <dgm:cxn modelId="{766171A6-9C27-41BA-94E8-49B2B874B9B8}" type="presParOf" srcId="{53212BE8-30DA-4C5D-8532-340B93FE1268}" destId="{B087DE6F-24F5-4A69-8E50-7FD3D38E9827}" srcOrd="4" destOrd="0" presId="urn:microsoft.com/office/officeart/2008/layout/AlternatingHexagons"/>
    <dgm:cxn modelId="{F4E47E1C-0918-4B70-B457-C45214721E68}" type="presParOf" srcId="{91494182-6029-474E-B664-57A1183E226A}" destId="{89B5A479-B719-4F65-B29E-71A940EEEEE0}" srcOrd="1" destOrd="0" presId="urn:microsoft.com/office/officeart/2008/layout/AlternatingHexagons"/>
    <dgm:cxn modelId="{67BE3B37-8106-44D4-B4B7-0DFAD290D230}" type="presParOf" srcId="{91494182-6029-474E-B664-57A1183E226A}" destId="{3E338823-2ECF-4BC2-9039-38B37FB74FD0}" srcOrd="2" destOrd="0" presId="urn:microsoft.com/office/officeart/2008/layout/AlternatingHexagons"/>
    <dgm:cxn modelId="{AAA2E714-374F-4538-B9CB-E40235E11BC9}" type="presParOf" srcId="{3E338823-2ECF-4BC2-9039-38B37FB74FD0}" destId="{33AC5C49-9C63-4849-A26F-27B3D0E72D43}" srcOrd="0" destOrd="0" presId="urn:microsoft.com/office/officeart/2008/layout/AlternatingHexagons"/>
    <dgm:cxn modelId="{13B23EEA-1271-40E3-9CBC-3B33A3F1AEF5}" type="presParOf" srcId="{3E338823-2ECF-4BC2-9039-38B37FB74FD0}" destId="{8E98373E-1820-4D66-8612-57C03D5D7B23}" srcOrd="1" destOrd="0" presId="urn:microsoft.com/office/officeart/2008/layout/AlternatingHexagons"/>
    <dgm:cxn modelId="{9E12E225-B3D0-43B3-BAC4-0F926E1A4919}" type="presParOf" srcId="{3E338823-2ECF-4BC2-9039-38B37FB74FD0}" destId="{1000DBBB-45B3-4D13-A0DE-830E053FA2DA}" srcOrd="2" destOrd="0" presId="urn:microsoft.com/office/officeart/2008/layout/AlternatingHexagons"/>
    <dgm:cxn modelId="{AE5D926D-7C29-4454-9A0A-81C5E2740EAF}" type="presParOf" srcId="{3E338823-2ECF-4BC2-9039-38B37FB74FD0}" destId="{36D1BBA0-FF7C-4F72-8B3C-12FE754581C2}" srcOrd="3" destOrd="0" presId="urn:microsoft.com/office/officeart/2008/layout/AlternatingHexagons"/>
    <dgm:cxn modelId="{43559EAE-5C6A-4840-A91C-F47B0532627C}" type="presParOf" srcId="{3E338823-2ECF-4BC2-9039-38B37FB74FD0}" destId="{AE2D6E21-004F-4981-8047-25A8B868BCFD}" srcOrd="4" destOrd="0" presId="urn:microsoft.com/office/officeart/2008/layout/AlternatingHexagons"/>
    <dgm:cxn modelId="{6C39FFD6-09B5-4D2F-B757-AC3359196E89}" type="presParOf" srcId="{91494182-6029-474E-B664-57A1183E226A}" destId="{27CC6F01-249D-4E28-A198-84AA1A40A0EC}" srcOrd="3" destOrd="0" presId="urn:microsoft.com/office/officeart/2008/layout/AlternatingHexagons"/>
    <dgm:cxn modelId="{B2C61D95-E703-4A12-98EA-20F8A5298DD5}" type="presParOf" srcId="{91494182-6029-474E-B664-57A1183E226A}" destId="{5CF231CD-C391-47AA-9F41-667897341B4D}" srcOrd="4" destOrd="0" presId="urn:microsoft.com/office/officeart/2008/layout/AlternatingHexagons"/>
    <dgm:cxn modelId="{28E7A02A-8042-45B6-B41F-A5DA9B49DBFB}" type="presParOf" srcId="{5CF231CD-C391-47AA-9F41-667897341B4D}" destId="{E6E559ED-C56B-46B4-8922-6EA9CD429DD3}" srcOrd="0" destOrd="0" presId="urn:microsoft.com/office/officeart/2008/layout/AlternatingHexagons"/>
    <dgm:cxn modelId="{856C1060-BB60-492E-94A7-3FD50B37C8EB}" type="presParOf" srcId="{5CF231CD-C391-47AA-9F41-667897341B4D}" destId="{34F75F50-C428-45AB-92A3-ED35528536D1}" srcOrd="1" destOrd="0" presId="urn:microsoft.com/office/officeart/2008/layout/AlternatingHexagons"/>
    <dgm:cxn modelId="{339092D4-3BA4-4D27-9955-B8C4361D687B}" type="presParOf" srcId="{5CF231CD-C391-47AA-9F41-667897341B4D}" destId="{280D9B20-8606-48D8-A9FF-E01864FF4890}" srcOrd="2" destOrd="0" presId="urn:microsoft.com/office/officeart/2008/layout/AlternatingHexagons"/>
    <dgm:cxn modelId="{FC828119-4DA9-45F0-9606-24899D5D6347}" type="presParOf" srcId="{5CF231CD-C391-47AA-9F41-667897341B4D}" destId="{846360DE-A3D1-42FC-B02B-267D6CAFADD4}" srcOrd="3" destOrd="0" presId="urn:microsoft.com/office/officeart/2008/layout/AlternatingHexagons"/>
    <dgm:cxn modelId="{EB2B5C38-0151-4081-BAAC-49E62666DEE7}" type="presParOf" srcId="{5CF231CD-C391-47AA-9F41-667897341B4D}" destId="{EC33C9A8-B50D-4AF3-9786-4ACB28908AC9}" srcOrd="4" destOrd="0" presId="urn:microsoft.com/office/officeart/2008/layout/AlternatingHexagon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56D59D8-5D5C-4FAA-9228-BD7C62F8DB72}" type="doc">
      <dgm:prSet loTypeId="urn:microsoft.com/office/officeart/2008/layout/AlternatingHexagons" loCatId="list" qsTypeId="urn:microsoft.com/office/officeart/2005/8/quickstyle/simple1" qsCatId="simple" csTypeId="urn:microsoft.com/office/officeart/2005/8/colors/accent2_4" csCatId="accent2" phldr="1"/>
      <dgm:spPr/>
      <dgm:t>
        <a:bodyPr/>
        <a:lstStyle/>
        <a:p>
          <a:endParaRPr lang="fi-FI"/>
        </a:p>
      </dgm:t>
    </dgm:pt>
    <dgm:pt modelId="{FD430E80-C3D2-428B-AB86-B3320CD1B2A8}">
      <dgm:prSet phldrT="[Teksti]" custT="1"/>
      <dgm:spPr/>
      <dgm:t>
        <a:bodyPr/>
        <a:lstStyle/>
        <a:p>
          <a:r>
            <a:rPr lang="fi-FI" sz="1200" dirty="0" smtClean="0"/>
            <a:t>Epä-onnistumisen pelko</a:t>
          </a:r>
          <a:endParaRPr lang="fi-FI" sz="1200" dirty="0"/>
        </a:p>
      </dgm:t>
    </dgm:pt>
    <dgm:pt modelId="{BDED0865-C1FB-4FED-A781-8E2E4EC22051}" type="parTrans" cxnId="{A5447808-4598-4DF1-ADB8-8D35317593D3}">
      <dgm:prSet/>
      <dgm:spPr/>
      <dgm:t>
        <a:bodyPr/>
        <a:lstStyle/>
        <a:p>
          <a:endParaRPr lang="fi-FI"/>
        </a:p>
      </dgm:t>
    </dgm:pt>
    <dgm:pt modelId="{D3317C8A-60D5-405D-9F87-98B41948AE46}" type="sibTrans" cxnId="{A5447808-4598-4DF1-ADB8-8D35317593D3}">
      <dgm:prSet/>
      <dgm:spPr/>
      <dgm:t>
        <a:bodyPr/>
        <a:lstStyle/>
        <a:p>
          <a:endParaRPr lang="fi-FI"/>
        </a:p>
      </dgm:t>
    </dgm:pt>
    <dgm:pt modelId="{50B13402-02B6-47DE-9DB6-5B35C483DDA6}">
      <dgm:prSet phldrT="[Teksti]" custT="1"/>
      <dgm:spPr/>
      <dgm:t>
        <a:bodyPr/>
        <a:lstStyle/>
        <a:p>
          <a:r>
            <a:rPr lang="fi-FI" sz="1200" dirty="0" smtClean="0"/>
            <a:t>Varman päälle pelaa-</a:t>
          </a:r>
          <a:r>
            <a:rPr lang="fi-FI" sz="1200" dirty="0" err="1" smtClean="0"/>
            <a:t>minen</a:t>
          </a:r>
          <a:endParaRPr lang="fi-FI" sz="1200" dirty="0"/>
        </a:p>
      </dgm:t>
    </dgm:pt>
    <dgm:pt modelId="{37F1CB61-A103-46CC-B233-142B1C9C9C47}" type="parTrans" cxnId="{56401A66-4C52-477D-A468-294B37ED1E22}">
      <dgm:prSet/>
      <dgm:spPr/>
      <dgm:t>
        <a:bodyPr/>
        <a:lstStyle/>
        <a:p>
          <a:endParaRPr lang="fi-FI"/>
        </a:p>
      </dgm:t>
    </dgm:pt>
    <dgm:pt modelId="{3970D741-4DBA-459B-80D5-CDDFB5B8F389}" type="sibTrans" cxnId="{56401A66-4C52-477D-A468-294B37ED1E22}">
      <dgm:prSet/>
      <dgm:spPr/>
      <dgm:t>
        <a:bodyPr/>
        <a:lstStyle/>
        <a:p>
          <a:endParaRPr lang="fi-FI"/>
        </a:p>
      </dgm:t>
    </dgm:pt>
    <dgm:pt modelId="{D077BFF0-DEC7-4D31-B0C0-2D3A6FD15C7B}">
      <dgm:prSet phldrT="[Teksti]" custT="1"/>
      <dgm:spPr/>
      <dgm:t>
        <a:bodyPr/>
        <a:lstStyle/>
        <a:p>
          <a:r>
            <a:rPr lang="fi-FI" sz="1200" dirty="0" err="1" smtClean="0"/>
            <a:t>Rohkeu-den</a:t>
          </a:r>
          <a:r>
            <a:rPr lang="fi-FI" sz="1200" dirty="0" smtClean="0"/>
            <a:t> puute</a:t>
          </a:r>
          <a:endParaRPr lang="fi-FI" sz="1200" dirty="0"/>
        </a:p>
      </dgm:t>
    </dgm:pt>
    <dgm:pt modelId="{446C13D1-AFFC-4BB1-9E98-33BE54379AA0}" type="parTrans" cxnId="{A86FBBB0-2324-4B4C-BCBD-DA4AE8ED7B62}">
      <dgm:prSet/>
      <dgm:spPr/>
      <dgm:t>
        <a:bodyPr/>
        <a:lstStyle/>
        <a:p>
          <a:endParaRPr lang="fi-FI"/>
        </a:p>
      </dgm:t>
    </dgm:pt>
    <dgm:pt modelId="{342AAE89-ECC1-495E-87CE-1D2CBE9EA72B}" type="sibTrans" cxnId="{A86FBBB0-2324-4B4C-BCBD-DA4AE8ED7B62}">
      <dgm:prSet/>
      <dgm:spPr/>
      <dgm:t>
        <a:bodyPr/>
        <a:lstStyle/>
        <a:p>
          <a:endParaRPr lang="fi-FI"/>
        </a:p>
      </dgm:t>
    </dgm:pt>
    <dgm:pt modelId="{7498409F-EC6F-4F76-9682-D74C09E96A5D}">
      <dgm:prSet phldrT="[Teksti]" custT="1"/>
      <dgm:spPr/>
      <dgm:t>
        <a:bodyPr/>
        <a:lstStyle/>
        <a:p>
          <a:r>
            <a:rPr lang="fi-FI" sz="1200" dirty="0" smtClean="0"/>
            <a:t>Ideoiden puute</a:t>
          </a:r>
          <a:endParaRPr lang="fi-FI" sz="1200" dirty="0"/>
        </a:p>
      </dgm:t>
    </dgm:pt>
    <dgm:pt modelId="{002E738A-C34F-44FC-BD94-17D3C55FE1DF}" type="parTrans" cxnId="{1E680C9E-FA12-4D81-A193-1113B8B183F7}">
      <dgm:prSet/>
      <dgm:spPr/>
      <dgm:t>
        <a:bodyPr/>
        <a:lstStyle/>
        <a:p>
          <a:endParaRPr lang="fi-FI"/>
        </a:p>
      </dgm:t>
    </dgm:pt>
    <dgm:pt modelId="{D713088D-472D-4CE3-AEC9-5039AF3ABA9A}" type="sibTrans" cxnId="{1E680C9E-FA12-4D81-A193-1113B8B183F7}">
      <dgm:prSet/>
      <dgm:spPr/>
      <dgm:t>
        <a:bodyPr/>
        <a:lstStyle/>
        <a:p>
          <a:endParaRPr lang="fi-FI"/>
        </a:p>
      </dgm:t>
    </dgm:pt>
    <dgm:pt modelId="{E60817C1-D64F-45B8-9771-3D10DDBA1BB0}" type="pres">
      <dgm:prSet presAssocID="{E56D59D8-5D5C-4FAA-9228-BD7C62F8DB72}" presName="Name0" presStyleCnt="0">
        <dgm:presLayoutVars>
          <dgm:chMax/>
          <dgm:chPref/>
          <dgm:dir/>
          <dgm:animLvl val="lvl"/>
        </dgm:presLayoutVars>
      </dgm:prSet>
      <dgm:spPr/>
      <dgm:t>
        <a:bodyPr/>
        <a:lstStyle/>
        <a:p>
          <a:endParaRPr lang="fi-FI"/>
        </a:p>
      </dgm:t>
    </dgm:pt>
    <dgm:pt modelId="{2FEDF8E4-65B3-40E4-B03B-699D64F1E3AC}" type="pres">
      <dgm:prSet presAssocID="{FD430E80-C3D2-428B-AB86-B3320CD1B2A8}" presName="composite" presStyleCnt="0"/>
      <dgm:spPr/>
    </dgm:pt>
    <dgm:pt modelId="{93E381A3-E216-4A02-B9DA-86CE3B00853B}" type="pres">
      <dgm:prSet presAssocID="{FD430E80-C3D2-428B-AB86-B3320CD1B2A8}" presName="Parent1" presStyleLbl="node1" presStyleIdx="0" presStyleCnt="8" custLinFactX="8013" custLinFactY="72715" custLinFactNeighborX="100000" custLinFactNeighborY="100000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fi-FI"/>
        </a:p>
      </dgm:t>
    </dgm:pt>
    <dgm:pt modelId="{77F7B623-C5D6-4EC1-BDE6-24C974608A50}" type="pres">
      <dgm:prSet presAssocID="{FD430E80-C3D2-428B-AB86-B3320CD1B2A8}" presName="Childtext1" presStyleLbl="revTx" presStyleIdx="0" presStyleCnt="4">
        <dgm:presLayoutVars>
          <dgm:chMax val="0"/>
          <dgm:chPref val="0"/>
          <dgm:bulletEnabled val="1"/>
        </dgm:presLayoutVars>
      </dgm:prSet>
      <dgm:spPr/>
    </dgm:pt>
    <dgm:pt modelId="{F582DC6B-7FB4-40E2-B656-0F65F74EA5FE}" type="pres">
      <dgm:prSet presAssocID="{FD430E80-C3D2-428B-AB86-B3320CD1B2A8}" presName="BalanceSpacing" presStyleCnt="0"/>
      <dgm:spPr/>
    </dgm:pt>
    <dgm:pt modelId="{EE99C71E-4FD9-4172-8420-DD285A1B0DBA}" type="pres">
      <dgm:prSet presAssocID="{FD430E80-C3D2-428B-AB86-B3320CD1B2A8}" presName="BalanceSpacing1" presStyleCnt="0"/>
      <dgm:spPr/>
    </dgm:pt>
    <dgm:pt modelId="{149BDB2B-C2F5-4BD1-A550-79C70F642835}" type="pres">
      <dgm:prSet presAssocID="{D3317C8A-60D5-405D-9F87-98B41948AE46}" presName="Accent1Text" presStyleLbl="node1" presStyleIdx="1" presStyleCnt="8" custLinFactX="100000" custLinFactNeighborX="168263" custLinFactNeighborY="86106"/>
      <dgm:spPr/>
      <dgm:t>
        <a:bodyPr/>
        <a:lstStyle/>
        <a:p>
          <a:endParaRPr lang="fi-FI"/>
        </a:p>
      </dgm:t>
    </dgm:pt>
    <dgm:pt modelId="{3B776260-906B-4C57-B888-B66F007A3BD0}" type="pres">
      <dgm:prSet presAssocID="{D3317C8A-60D5-405D-9F87-98B41948AE46}" presName="spaceBetweenRectangles" presStyleCnt="0"/>
      <dgm:spPr/>
    </dgm:pt>
    <dgm:pt modelId="{63D20FB5-720C-4913-9EB3-9E3AB9CCE8A4}" type="pres">
      <dgm:prSet presAssocID="{50B13402-02B6-47DE-9DB6-5B35C483DDA6}" presName="composite" presStyleCnt="0"/>
      <dgm:spPr/>
    </dgm:pt>
    <dgm:pt modelId="{BA502088-9A34-4D88-B41E-0B9FC6947F46}" type="pres">
      <dgm:prSet presAssocID="{50B13402-02B6-47DE-9DB6-5B35C483DDA6}" presName="Parent1" presStyleLbl="node1" presStyleIdx="2" presStyleCnt="8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fi-FI"/>
        </a:p>
      </dgm:t>
    </dgm:pt>
    <dgm:pt modelId="{CC9DD12F-B93D-40B1-9CE1-95C52F40A0A9}" type="pres">
      <dgm:prSet presAssocID="{50B13402-02B6-47DE-9DB6-5B35C483DDA6}" presName="Childtext1" presStyleLbl="revTx" presStyleIdx="1" presStyleCnt="4">
        <dgm:presLayoutVars>
          <dgm:chMax val="0"/>
          <dgm:chPref val="0"/>
          <dgm:bulletEnabled val="1"/>
        </dgm:presLayoutVars>
      </dgm:prSet>
      <dgm:spPr/>
    </dgm:pt>
    <dgm:pt modelId="{318BF3E8-A253-4511-B538-7479C96D8637}" type="pres">
      <dgm:prSet presAssocID="{50B13402-02B6-47DE-9DB6-5B35C483DDA6}" presName="BalanceSpacing" presStyleCnt="0"/>
      <dgm:spPr/>
    </dgm:pt>
    <dgm:pt modelId="{71B6652A-D087-4D1C-A088-65F4E2DA38AB}" type="pres">
      <dgm:prSet presAssocID="{50B13402-02B6-47DE-9DB6-5B35C483DDA6}" presName="BalanceSpacing1" presStyleCnt="0"/>
      <dgm:spPr/>
    </dgm:pt>
    <dgm:pt modelId="{9CFCFEE5-1B53-4E47-9780-DD8704C2872A}" type="pres">
      <dgm:prSet presAssocID="{3970D741-4DBA-459B-80D5-CDDFB5B8F389}" presName="Accent1Text" presStyleLbl="node1" presStyleIdx="3" presStyleCnt="8"/>
      <dgm:spPr/>
      <dgm:t>
        <a:bodyPr/>
        <a:lstStyle/>
        <a:p>
          <a:endParaRPr lang="fi-FI"/>
        </a:p>
      </dgm:t>
    </dgm:pt>
    <dgm:pt modelId="{16BAA04E-D703-4AD2-B51E-7C5D95D794CB}" type="pres">
      <dgm:prSet presAssocID="{3970D741-4DBA-459B-80D5-CDDFB5B8F389}" presName="spaceBetweenRectangles" presStyleCnt="0"/>
      <dgm:spPr/>
    </dgm:pt>
    <dgm:pt modelId="{D2FF67AD-EC4F-4DB3-B41A-8979E1F9CF0E}" type="pres">
      <dgm:prSet presAssocID="{D077BFF0-DEC7-4D31-B0C0-2D3A6FD15C7B}" presName="composite" presStyleCnt="0"/>
      <dgm:spPr/>
    </dgm:pt>
    <dgm:pt modelId="{718E3BA7-7088-4B61-BBBD-0E67873A5448}" type="pres">
      <dgm:prSet presAssocID="{D077BFF0-DEC7-4D31-B0C0-2D3A6FD15C7B}" presName="Parent1" presStyleLbl="node1" presStyleIdx="4" presStyleCnt="8" custLinFactNeighborX="-394" custLinFactNeighborY="7260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fi-FI"/>
        </a:p>
      </dgm:t>
    </dgm:pt>
    <dgm:pt modelId="{7EA43FE3-20FF-4B75-8245-DA3E1CB851D2}" type="pres">
      <dgm:prSet presAssocID="{D077BFF0-DEC7-4D31-B0C0-2D3A6FD15C7B}" presName="Childtext1" presStyleLbl="revTx" presStyleIdx="2" presStyleCnt="4">
        <dgm:presLayoutVars>
          <dgm:chMax val="0"/>
          <dgm:chPref val="0"/>
          <dgm:bulletEnabled val="1"/>
        </dgm:presLayoutVars>
      </dgm:prSet>
      <dgm:spPr/>
    </dgm:pt>
    <dgm:pt modelId="{19EAB691-5492-478E-974B-0D8D7B24767F}" type="pres">
      <dgm:prSet presAssocID="{D077BFF0-DEC7-4D31-B0C0-2D3A6FD15C7B}" presName="BalanceSpacing" presStyleCnt="0"/>
      <dgm:spPr/>
    </dgm:pt>
    <dgm:pt modelId="{C0FEDB78-9EAD-424B-A10A-8FE64A552A98}" type="pres">
      <dgm:prSet presAssocID="{D077BFF0-DEC7-4D31-B0C0-2D3A6FD15C7B}" presName="BalanceSpacing1" presStyleCnt="0"/>
      <dgm:spPr/>
    </dgm:pt>
    <dgm:pt modelId="{B4C13F10-EA22-4549-891D-DA78D3B2BE5B}" type="pres">
      <dgm:prSet presAssocID="{342AAE89-ECC1-495E-87CE-1D2CBE9EA72B}" presName="Accent1Text" presStyleLbl="node1" presStyleIdx="5" presStyleCnt="8"/>
      <dgm:spPr/>
      <dgm:t>
        <a:bodyPr/>
        <a:lstStyle/>
        <a:p>
          <a:endParaRPr lang="fi-FI"/>
        </a:p>
      </dgm:t>
    </dgm:pt>
    <dgm:pt modelId="{D243A999-4DBC-4414-85CE-4F8580374773}" type="pres">
      <dgm:prSet presAssocID="{342AAE89-ECC1-495E-87CE-1D2CBE9EA72B}" presName="spaceBetweenRectangles" presStyleCnt="0"/>
      <dgm:spPr/>
    </dgm:pt>
    <dgm:pt modelId="{A05DB2E0-7662-412D-8F9F-9CD9231E07C5}" type="pres">
      <dgm:prSet presAssocID="{7498409F-EC6F-4F76-9682-D74C09E96A5D}" presName="composite" presStyleCnt="0"/>
      <dgm:spPr/>
    </dgm:pt>
    <dgm:pt modelId="{A0875841-328B-4D03-8502-5EDD537F698E}" type="pres">
      <dgm:prSet presAssocID="{7498409F-EC6F-4F76-9682-D74C09E96A5D}" presName="Parent1" presStyleLbl="node1" presStyleIdx="6" presStyleCnt="8" custLinFactX="62220" custLinFactY="-100000" custLinFactNeighborX="100000" custLinFactNeighborY="-150357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fi-FI"/>
        </a:p>
      </dgm:t>
    </dgm:pt>
    <dgm:pt modelId="{ACED0A4F-EE8E-46C6-A03C-D631B811D2C3}" type="pres">
      <dgm:prSet presAssocID="{7498409F-EC6F-4F76-9682-D74C09E96A5D}" presName="Childtext1" presStyleLbl="revTx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fi-FI"/>
        </a:p>
      </dgm:t>
    </dgm:pt>
    <dgm:pt modelId="{21C2BC5E-EE63-449D-9F89-305BB3173C8C}" type="pres">
      <dgm:prSet presAssocID="{7498409F-EC6F-4F76-9682-D74C09E96A5D}" presName="BalanceSpacing" presStyleCnt="0"/>
      <dgm:spPr/>
    </dgm:pt>
    <dgm:pt modelId="{5E4E7195-5760-45B7-99A1-AF51656B8F12}" type="pres">
      <dgm:prSet presAssocID="{7498409F-EC6F-4F76-9682-D74C09E96A5D}" presName="BalanceSpacing1" presStyleCnt="0"/>
      <dgm:spPr/>
    </dgm:pt>
    <dgm:pt modelId="{FC520829-5F3E-4199-8E05-D56D463FBE60}" type="pres">
      <dgm:prSet presAssocID="{D713088D-472D-4CE3-AEC9-5039AF3ABA9A}" presName="Accent1Text" presStyleLbl="node1" presStyleIdx="7" presStyleCnt="8" custLinFactX="-65229" custLinFactY="-100000" custLinFactNeighborX="-100000" custLinFactNeighborY="-154903"/>
      <dgm:spPr/>
      <dgm:t>
        <a:bodyPr/>
        <a:lstStyle/>
        <a:p>
          <a:endParaRPr lang="fi-FI"/>
        </a:p>
      </dgm:t>
    </dgm:pt>
  </dgm:ptLst>
  <dgm:cxnLst>
    <dgm:cxn modelId="{038F0E55-192E-43D6-A551-EF7D2EB6E25D}" type="presOf" srcId="{E56D59D8-5D5C-4FAA-9228-BD7C62F8DB72}" destId="{E60817C1-D64F-45B8-9771-3D10DDBA1BB0}" srcOrd="0" destOrd="0" presId="urn:microsoft.com/office/officeart/2008/layout/AlternatingHexagons"/>
    <dgm:cxn modelId="{7D83AF0D-10B9-4AEC-852E-1B41EFCC1987}" type="presOf" srcId="{3970D741-4DBA-459B-80D5-CDDFB5B8F389}" destId="{9CFCFEE5-1B53-4E47-9780-DD8704C2872A}" srcOrd="0" destOrd="0" presId="urn:microsoft.com/office/officeart/2008/layout/AlternatingHexagons"/>
    <dgm:cxn modelId="{56401A66-4C52-477D-A468-294B37ED1E22}" srcId="{E56D59D8-5D5C-4FAA-9228-BD7C62F8DB72}" destId="{50B13402-02B6-47DE-9DB6-5B35C483DDA6}" srcOrd="1" destOrd="0" parTransId="{37F1CB61-A103-46CC-B233-142B1C9C9C47}" sibTransId="{3970D741-4DBA-459B-80D5-CDDFB5B8F389}"/>
    <dgm:cxn modelId="{809F8F25-FCD4-4788-B540-0BCF394CF5FE}" type="presOf" srcId="{342AAE89-ECC1-495E-87CE-1D2CBE9EA72B}" destId="{B4C13F10-EA22-4549-891D-DA78D3B2BE5B}" srcOrd="0" destOrd="0" presId="urn:microsoft.com/office/officeart/2008/layout/AlternatingHexagons"/>
    <dgm:cxn modelId="{1E680C9E-FA12-4D81-A193-1113B8B183F7}" srcId="{E56D59D8-5D5C-4FAA-9228-BD7C62F8DB72}" destId="{7498409F-EC6F-4F76-9682-D74C09E96A5D}" srcOrd="3" destOrd="0" parTransId="{002E738A-C34F-44FC-BD94-17D3C55FE1DF}" sibTransId="{D713088D-472D-4CE3-AEC9-5039AF3ABA9A}"/>
    <dgm:cxn modelId="{A5447808-4598-4DF1-ADB8-8D35317593D3}" srcId="{E56D59D8-5D5C-4FAA-9228-BD7C62F8DB72}" destId="{FD430E80-C3D2-428B-AB86-B3320CD1B2A8}" srcOrd="0" destOrd="0" parTransId="{BDED0865-C1FB-4FED-A781-8E2E4EC22051}" sibTransId="{D3317C8A-60D5-405D-9F87-98B41948AE46}"/>
    <dgm:cxn modelId="{A86FBBB0-2324-4B4C-BCBD-DA4AE8ED7B62}" srcId="{E56D59D8-5D5C-4FAA-9228-BD7C62F8DB72}" destId="{D077BFF0-DEC7-4D31-B0C0-2D3A6FD15C7B}" srcOrd="2" destOrd="0" parTransId="{446C13D1-AFFC-4BB1-9E98-33BE54379AA0}" sibTransId="{342AAE89-ECC1-495E-87CE-1D2CBE9EA72B}"/>
    <dgm:cxn modelId="{61CECD7F-D70B-45D7-81FB-39288E0C8FD9}" type="presOf" srcId="{D077BFF0-DEC7-4D31-B0C0-2D3A6FD15C7B}" destId="{718E3BA7-7088-4B61-BBBD-0E67873A5448}" srcOrd="0" destOrd="0" presId="urn:microsoft.com/office/officeart/2008/layout/AlternatingHexagons"/>
    <dgm:cxn modelId="{D7A371C8-457B-4CC0-81B3-91C5272ECBC2}" type="presOf" srcId="{D3317C8A-60D5-405D-9F87-98B41948AE46}" destId="{149BDB2B-C2F5-4BD1-A550-79C70F642835}" srcOrd="0" destOrd="0" presId="urn:microsoft.com/office/officeart/2008/layout/AlternatingHexagons"/>
    <dgm:cxn modelId="{83FD1263-9D3D-47EA-8387-229E1DFC1BFA}" type="presOf" srcId="{D713088D-472D-4CE3-AEC9-5039AF3ABA9A}" destId="{FC520829-5F3E-4199-8E05-D56D463FBE60}" srcOrd="0" destOrd="0" presId="urn:microsoft.com/office/officeart/2008/layout/AlternatingHexagons"/>
    <dgm:cxn modelId="{6BCC0C89-6EB5-46C2-B303-1DACEBD3FC5C}" type="presOf" srcId="{7498409F-EC6F-4F76-9682-D74C09E96A5D}" destId="{A0875841-328B-4D03-8502-5EDD537F698E}" srcOrd="0" destOrd="0" presId="urn:microsoft.com/office/officeart/2008/layout/AlternatingHexagons"/>
    <dgm:cxn modelId="{9F3DAD20-9494-4244-8BFC-AA6E4D820E29}" type="presOf" srcId="{FD430E80-C3D2-428B-AB86-B3320CD1B2A8}" destId="{93E381A3-E216-4A02-B9DA-86CE3B00853B}" srcOrd="0" destOrd="0" presId="urn:microsoft.com/office/officeart/2008/layout/AlternatingHexagons"/>
    <dgm:cxn modelId="{59E267B1-7260-46AF-B82A-8785446BDC63}" type="presOf" srcId="{50B13402-02B6-47DE-9DB6-5B35C483DDA6}" destId="{BA502088-9A34-4D88-B41E-0B9FC6947F46}" srcOrd="0" destOrd="0" presId="urn:microsoft.com/office/officeart/2008/layout/AlternatingHexagons"/>
    <dgm:cxn modelId="{FB108211-E978-4D1F-9AAE-4D2BFD3A186D}" type="presParOf" srcId="{E60817C1-D64F-45B8-9771-3D10DDBA1BB0}" destId="{2FEDF8E4-65B3-40E4-B03B-699D64F1E3AC}" srcOrd="0" destOrd="0" presId="urn:microsoft.com/office/officeart/2008/layout/AlternatingHexagons"/>
    <dgm:cxn modelId="{DB21DFA1-EBA1-42C6-A223-EF23D3DED3C6}" type="presParOf" srcId="{2FEDF8E4-65B3-40E4-B03B-699D64F1E3AC}" destId="{93E381A3-E216-4A02-B9DA-86CE3B00853B}" srcOrd="0" destOrd="0" presId="urn:microsoft.com/office/officeart/2008/layout/AlternatingHexagons"/>
    <dgm:cxn modelId="{08351230-0C90-4B28-B340-0E9C8C3EF80F}" type="presParOf" srcId="{2FEDF8E4-65B3-40E4-B03B-699D64F1E3AC}" destId="{77F7B623-C5D6-4EC1-BDE6-24C974608A50}" srcOrd="1" destOrd="0" presId="urn:microsoft.com/office/officeart/2008/layout/AlternatingHexagons"/>
    <dgm:cxn modelId="{01B21720-4695-46E6-B9F3-40B8E1793FAC}" type="presParOf" srcId="{2FEDF8E4-65B3-40E4-B03B-699D64F1E3AC}" destId="{F582DC6B-7FB4-40E2-B656-0F65F74EA5FE}" srcOrd="2" destOrd="0" presId="urn:microsoft.com/office/officeart/2008/layout/AlternatingHexagons"/>
    <dgm:cxn modelId="{47F589CA-DB3A-4FD7-9A41-556F44BE0E19}" type="presParOf" srcId="{2FEDF8E4-65B3-40E4-B03B-699D64F1E3AC}" destId="{EE99C71E-4FD9-4172-8420-DD285A1B0DBA}" srcOrd="3" destOrd="0" presId="urn:microsoft.com/office/officeart/2008/layout/AlternatingHexagons"/>
    <dgm:cxn modelId="{F2E5308F-4181-4BB9-8BB1-D3019A8BBD4B}" type="presParOf" srcId="{2FEDF8E4-65B3-40E4-B03B-699D64F1E3AC}" destId="{149BDB2B-C2F5-4BD1-A550-79C70F642835}" srcOrd="4" destOrd="0" presId="urn:microsoft.com/office/officeart/2008/layout/AlternatingHexagons"/>
    <dgm:cxn modelId="{25467C79-6B00-47DE-9222-B91D5D280DAD}" type="presParOf" srcId="{E60817C1-D64F-45B8-9771-3D10DDBA1BB0}" destId="{3B776260-906B-4C57-B888-B66F007A3BD0}" srcOrd="1" destOrd="0" presId="urn:microsoft.com/office/officeart/2008/layout/AlternatingHexagons"/>
    <dgm:cxn modelId="{4DC11F3B-E755-40CB-B910-F2DEA711F780}" type="presParOf" srcId="{E60817C1-D64F-45B8-9771-3D10DDBA1BB0}" destId="{63D20FB5-720C-4913-9EB3-9E3AB9CCE8A4}" srcOrd="2" destOrd="0" presId="urn:microsoft.com/office/officeart/2008/layout/AlternatingHexagons"/>
    <dgm:cxn modelId="{3D6F1F25-3421-4ABB-B2AC-FE707F832B57}" type="presParOf" srcId="{63D20FB5-720C-4913-9EB3-9E3AB9CCE8A4}" destId="{BA502088-9A34-4D88-B41E-0B9FC6947F46}" srcOrd="0" destOrd="0" presId="urn:microsoft.com/office/officeart/2008/layout/AlternatingHexagons"/>
    <dgm:cxn modelId="{8AAF470F-C38E-4CCA-9447-EF24941F156F}" type="presParOf" srcId="{63D20FB5-720C-4913-9EB3-9E3AB9CCE8A4}" destId="{CC9DD12F-B93D-40B1-9CE1-95C52F40A0A9}" srcOrd="1" destOrd="0" presId="urn:microsoft.com/office/officeart/2008/layout/AlternatingHexagons"/>
    <dgm:cxn modelId="{08E21BB5-466B-449E-B6AE-8B6C69C918B9}" type="presParOf" srcId="{63D20FB5-720C-4913-9EB3-9E3AB9CCE8A4}" destId="{318BF3E8-A253-4511-B538-7479C96D8637}" srcOrd="2" destOrd="0" presId="urn:microsoft.com/office/officeart/2008/layout/AlternatingHexagons"/>
    <dgm:cxn modelId="{9D6C4575-11E7-426A-A586-9AC0A284EC4C}" type="presParOf" srcId="{63D20FB5-720C-4913-9EB3-9E3AB9CCE8A4}" destId="{71B6652A-D087-4D1C-A088-65F4E2DA38AB}" srcOrd="3" destOrd="0" presId="urn:microsoft.com/office/officeart/2008/layout/AlternatingHexagons"/>
    <dgm:cxn modelId="{D9D0AF0A-7BA2-4DF5-AA22-7D93B5A93C71}" type="presParOf" srcId="{63D20FB5-720C-4913-9EB3-9E3AB9CCE8A4}" destId="{9CFCFEE5-1B53-4E47-9780-DD8704C2872A}" srcOrd="4" destOrd="0" presId="urn:microsoft.com/office/officeart/2008/layout/AlternatingHexagons"/>
    <dgm:cxn modelId="{76364404-E10B-40B0-855A-AA41F8CB5343}" type="presParOf" srcId="{E60817C1-D64F-45B8-9771-3D10DDBA1BB0}" destId="{16BAA04E-D703-4AD2-B51E-7C5D95D794CB}" srcOrd="3" destOrd="0" presId="urn:microsoft.com/office/officeart/2008/layout/AlternatingHexagons"/>
    <dgm:cxn modelId="{BF1D67BA-C38C-40E4-BD28-D605C8416210}" type="presParOf" srcId="{E60817C1-D64F-45B8-9771-3D10DDBA1BB0}" destId="{D2FF67AD-EC4F-4DB3-B41A-8979E1F9CF0E}" srcOrd="4" destOrd="0" presId="urn:microsoft.com/office/officeart/2008/layout/AlternatingHexagons"/>
    <dgm:cxn modelId="{6EACBCCD-6F51-4AFE-A89F-A2EB5F67A200}" type="presParOf" srcId="{D2FF67AD-EC4F-4DB3-B41A-8979E1F9CF0E}" destId="{718E3BA7-7088-4B61-BBBD-0E67873A5448}" srcOrd="0" destOrd="0" presId="urn:microsoft.com/office/officeart/2008/layout/AlternatingHexagons"/>
    <dgm:cxn modelId="{03992F60-A118-46C8-8144-4BB7F8C2BB5F}" type="presParOf" srcId="{D2FF67AD-EC4F-4DB3-B41A-8979E1F9CF0E}" destId="{7EA43FE3-20FF-4B75-8245-DA3E1CB851D2}" srcOrd="1" destOrd="0" presId="urn:microsoft.com/office/officeart/2008/layout/AlternatingHexagons"/>
    <dgm:cxn modelId="{CA620F4B-63A7-4FEA-9FCB-C80504EA6023}" type="presParOf" srcId="{D2FF67AD-EC4F-4DB3-B41A-8979E1F9CF0E}" destId="{19EAB691-5492-478E-974B-0D8D7B24767F}" srcOrd="2" destOrd="0" presId="urn:microsoft.com/office/officeart/2008/layout/AlternatingHexagons"/>
    <dgm:cxn modelId="{CFB54F87-AD12-498D-A2DC-FC364161259E}" type="presParOf" srcId="{D2FF67AD-EC4F-4DB3-B41A-8979E1F9CF0E}" destId="{C0FEDB78-9EAD-424B-A10A-8FE64A552A98}" srcOrd="3" destOrd="0" presId="urn:microsoft.com/office/officeart/2008/layout/AlternatingHexagons"/>
    <dgm:cxn modelId="{113B01FD-4C86-4900-932F-F158204300DE}" type="presParOf" srcId="{D2FF67AD-EC4F-4DB3-B41A-8979E1F9CF0E}" destId="{B4C13F10-EA22-4549-891D-DA78D3B2BE5B}" srcOrd="4" destOrd="0" presId="urn:microsoft.com/office/officeart/2008/layout/AlternatingHexagons"/>
    <dgm:cxn modelId="{BC096B6B-0B00-41EE-AD74-C561C4AFC57A}" type="presParOf" srcId="{E60817C1-D64F-45B8-9771-3D10DDBA1BB0}" destId="{D243A999-4DBC-4414-85CE-4F8580374773}" srcOrd="5" destOrd="0" presId="urn:microsoft.com/office/officeart/2008/layout/AlternatingHexagons"/>
    <dgm:cxn modelId="{C4000801-62B0-484A-BDFC-4F0901629552}" type="presParOf" srcId="{E60817C1-D64F-45B8-9771-3D10DDBA1BB0}" destId="{A05DB2E0-7662-412D-8F9F-9CD9231E07C5}" srcOrd="6" destOrd="0" presId="urn:microsoft.com/office/officeart/2008/layout/AlternatingHexagons"/>
    <dgm:cxn modelId="{A6DDF512-AF61-471E-8769-376FD65CCA76}" type="presParOf" srcId="{A05DB2E0-7662-412D-8F9F-9CD9231E07C5}" destId="{A0875841-328B-4D03-8502-5EDD537F698E}" srcOrd="0" destOrd="0" presId="urn:microsoft.com/office/officeart/2008/layout/AlternatingHexagons"/>
    <dgm:cxn modelId="{086971BE-F2BA-463F-BF9A-A589975E40AB}" type="presParOf" srcId="{A05DB2E0-7662-412D-8F9F-9CD9231E07C5}" destId="{ACED0A4F-EE8E-46C6-A03C-D631B811D2C3}" srcOrd="1" destOrd="0" presId="urn:microsoft.com/office/officeart/2008/layout/AlternatingHexagons"/>
    <dgm:cxn modelId="{A86E5218-FC32-4A95-9491-8E0AA4E69904}" type="presParOf" srcId="{A05DB2E0-7662-412D-8F9F-9CD9231E07C5}" destId="{21C2BC5E-EE63-449D-9F89-305BB3173C8C}" srcOrd="2" destOrd="0" presId="urn:microsoft.com/office/officeart/2008/layout/AlternatingHexagons"/>
    <dgm:cxn modelId="{36C65819-7AAE-4648-981B-6B9EB9F32E89}" type="presParOf" srcId="{A05DB2E0-7662-412D-8F9F-9CD9231E07C5}" destId="{5E4E7195-5760-45B7-99A1-AF51656B8F12}" srcOrd="3" destOrd="0" presId="urn:microsoft.com/office/officeart/2008/layout/AlternatingHexagons"/>
    <dgm:cxn modelId="{ED7B8423-D715-4886-BB18-09FC2E791BF9}" type="presParOf" srcId="{A05DB2E0-7662-412D-8F9F-9CD9231E07C5}" destId="{FC520829-5F3E-4199-8E05-D56D463FBE60}" srcOrd="4" destOrd="0" presId="urn:microsoft.com/office/officeart/2008/layout/AlternatingHexagons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D2815E3C-44E3-4F73-86B5-9D6AD09327CC}" type="doc">
      <dgm:prSet loTypeId="urn:microsoft.com/office/officeart/2005/8/layout/target2" loCatId="relationship" qsTypeId="urn:microsoft.com/office/officeart/2005/8/quickstyle/simple1" qsCatId="simple" csTypeId="urn:microsoft.com/office/officeart/2005/8/colors/accent2_1" csCatId="accent2" phldr="1"/>
      <dgm:spPr/>
      <dgm:t>
        <a:bodyPr/>
        <a:lstStyle/>
        <a:p>
          <a:endParaRPr lang="fi-FI"/>
        </a:p>
      </dgm:t>
    </dgm:pt>
    <dgm:pt modelId="{E70428B4-A627-4F63-B0E8-13EA26BE53CB}">
      <dgm:prSet phldrT="[Teksti]"/>
      <dgm:spPr/>
      <dgm:t>
        <a:bodyPr/>
        <a:lstStyle/>
        <a:p>
          <a:r>
            <a:rPr lang="fi-FI" dirty="0" smtClean="0"/>
            <a:t>Rehtori(t)</a:t>
          </a:r>
          <a:endParaRPr lang="fi-FI" dirty="0"/>
        </a:p>
      </dgm:t>
    </dgm:pt>
    <dgm:pt modelId="{BD6BFD31-81C3-4CE8-929E-86582A9089D7}" type="parTrans" cxnId="{00D775F5-77FB-4155-A25E-D0D9588A8422}">
      <dgm:prSet/>
      <dgm:spPr/>
      <dgm:t>
        <a:bodyPr/>
        <a:lstStyle/>
        <a:p>
          <a:endParaRPr lang="fi-FI"/>
        </a:p>
      </dgm:t>
    </dgm:pt>
    <dgm:pt modelId="{53B4545D-A3C9-477D-82CA-0BA97AB486F6}" type="sibTrans" cxnId="{00D775F5-77FB-4155-A25E-D0D9588A8422}">
      <dgm:prSet/>
      <dgm:spPr/>
      <dgm:t>
        <a:bodyPr/>
        <a:lstStyle/>
        <a:p>
          <a:endParaRPr lang="fi-FI"/>
        </a:p>
      </dgm:t>
    </dgm:pt>
    <dgm:pt modelId="{F4F58272-84BD-4A12-A5FD-9A71C94BE5A3}">
      <dgm:prSet phldrT="[Teksti]"/>
      <dgm:spPr/>
      <dgm:t>
        <a:bodyPr/>
        <a:lstStyle/>
        <a:p>
          <a:r>
            <a:rPr lang="fi-FI" dirty="0" smtClean="0"/>
            <a:t>Johtoryhmä	</a:t>
          </a:r>
          <a:endParaRPr lang="fi-FI" dirty="0"/>
        </a:p>
      </dgm:t>
    </dgm:pt>
    <dgm:pt modelId="{76BAA68B-32EF-4468-92D7-D8F6CEB93B57}" type="parTrans" cxnId="{C9028DA2-2E8F-47AC-A189-97CB3661CB92}">
      <dgm:prSet/>
      <dgm:spPr/>
      <dgm:t>
        <a:bodyPr/>
        <a:lstStyle/>
        <a:p>
          <a:endParaRPr lang="fi-FI"/>
        </a:p>
      </dgm:t>
    </dgm:pt>
    <dgm:pt modelId="{E1450883-4FDA-45A0-B756-6881B4C9490F}" type="sibTrans" cxnId="{C9028DA2-2E8F-47AC-A189-97CB3661CB92}">
      <dgm:prSet/>
      <dgm:spPr/>
      <dgm:t>
        <a:bodyPr/>
        <a:lstStyle/>
        <a:p>
          <a:endParaRPr lang="fi-FI"/>
        </a:p>
      </dgm:t>
    </dgm:pt>
    <dgm:pt modelId="{AEE843CF-30FC-4C8C-A3EE-19117E0452D4}">
      <dgm:prSet phldrT="[Teksti]"/>
      <dgm:spPr/>
      <dgm:t>
        <a:bodyPr/>
        <a:lstStyle/>
        <a:p>
          <a:r>
            <a:rPr lang="fi-FI" dirty="0" smtClean="0"/>
            <a:t>Tiimit</a:t>
          </a:r>
          <a:endParaRPr lang="fi-FI" dirty="0"/>
        </a:p>
      </dgm:t>
    </dgm:pt>
    <dgm:pt modelId="{FD34C709-905D-4EEA-99AA-3C88D22C281F}" type="parTrans" cxnId="{2179D7EF-6300-47BD-94A9-F3F954D1D506}">
      <dgm:prSet/>
      <dgm:spPr/>
      <dgm:t>
        <a:bodyPr/>
        <a:lstStyle/>
        <a:p>
          <a:endParaRPr lang="fi-FI"/>
        </a:p>
      </dgm:t>
    </dgm:pt>
    <dgm:pt modelId="{CD7B13B2-CDF0-4628-B8BF-5920079C414A}" type="sibTrans" cxnId="{2179D7EF-6300-47BD-94A9-F3F954D1D506}">
      <dgm:prSet/>
      <dgm:spPr/>
      <dgm:t>
        <a:bodyPr/>
        <a:lstStyle/>
        <a:p>
          <a:endParaRPr lang="fi-FI"/>
        </a:p>
      </dgm:t>
    </dgm:pt>
    <dgm:pt modelId="{00EB8306-D35B-4AA7-B12F-6284EE04B654}">
      <dgm:prSet phldrT="[Teksti]"/>
      <dgm:spPr/>
      <dgm:t>
        <a:bodyPr/>
        <a:lstStyle/>
        <a:p>
          <a:r>
            <a:rPr lang="fi-FI" dirty="0" smtClean="0"/>
            <a:t>Henkilöstökokous</a:t>
          </a:r>
        </a:p>
        <a:p>
          <a:endParaRPr lang="fi-FI" dirty="0"/>
        </a:p>
      </dgm:t>
    </dgm:pt>
    <dgm:pt modelId="{5B5B4707-1D07-4EC0-B0F1-7809D545576D}" type="parTrans" cxnId="{0ADE42DE-04FD-42BA-BC83-DCEB45479E47}">
      <dgm:prSet/>
      <dgm:spPr/>
      <dgm:t>
        <a:bodyPr/>
        <a:lstStyle/>
        <a:p>
          <a:endParaRPr lang="fi-FI"/>
        </a:p>
      </dgm:t>
    </dgm:pt>
    <dgm:pt modelId="{1E486267-B308-4D4F-84CB-5314CDF3214E}" type="sibTrans" cxnId="{0ADE42DE-04FD-42BA-BC83-DCEB45479E47}">
      <dgm:prSet/>
      <dgm:spPr/>
      <dgm:t>
        <a:bodyPr/>
        <a:lstStyle/>
        <a:p>
          <a:endParaRPr lang="fi-FI"/>
        </a:p>
      </dgm:t>
    </dgm:pt>
    <dgm:pt modelId="{CCAB3EC8-28E3-4643-9B55-534EB13ACDC3}">
      <dgm:prSet phldrT="[Teksti]"/>
      <dgm:spPr/>
      <dgm:t>
        <a:bodyPr/>
        <a:lstStyle/>
        <a:p>
          <a:endParaRPr lang="fi-FI" dirty="0"/>
        </a:p>
      </dgm:t>
    </dgm:pt>
    <dgm:pt modelId="{BB8C5BFC-1A1B-45B7-99A0-5AB696F04554}" type="parTrans" cxnId="{EE6C941D-5710-424F-BE4C-3F4EFD9286EB}">
      <dgm:prSet/>
      <dgm:spPr/>
      <dgm:t>
        <a:bodyPr/>
        <a:lstStyle/>
        <a:p>
          <a:endParaRPr lang="fi-FI"/>
        </a:p>
      </dgm:t>
    </dgm:pt>
    <dgm:pt modelId="{EBE84983-13EB-4C2A-BB84-94B682DD4FD5}" type="sibTrans" cxnId="{EE6C941D-5710-424F-BE4C-3F4EFD9286EB}">
      <dgm:prSet/>
      <dgm:spPr/>
      <dgm:t>
        <a:bodyPr/>
        <a:lstStyle/>
        <a:p>
          <a:endParaRPr lang="fi-FI"/>
        </a:p>
      </dgm:t>
    </dgm:pt>
    <dgm:pt modelId="{AE3A520A-F11B-4876-BD27-9029F3E428DE}">
      <dgm:prSet phldrT="[Teksti]"/>
      <dgm:spPr/>
      <dgm:t>
        <a:bodyPr/>
        <a:lstStyle/>
        <a:p>
          <a:r>
            <a:rPr lang="fi-FI" dirty="0" smtClean="0"/>
            <a:t>Oppilaskunta</a:t>
          </a:r>
          <a:endParaRPr lang="fi-FI" dirty="0"/>
        </a:p>
      </dgm:t>
    </dgm:pt>
    <dgm:pt modelId="{D0633D4F-E8DC-4E2E-A674-480861D0C27E}" type="parTrans" cxnId="{EE944A39-3B1F-424E-90A0-EE37AACC036A}">
      <dgm:prSet/>
      <dgm:spPr/>
      <dgm:t>
        <a:bodyPr/>
        <a:lstStyle/>
        <a:p>
          <a:endParaRPr lang="fi-FI"/>
        </a:p>
      </dgm:t>
    </dgm:pt>
    <dgm:pt modelId="{98D7EFEA-E2AB-4109-9A24-B2E79E49EB82}" type="sibTrans" cxnId="{EE944A39-3B1F-424E-90A0-EE37AACC036A}">
      <dgm:prSet/>
      <dgm:spPr/>
      <dgm:t>
        <a:bodyPr/>
        <a:lstStyle/>
        <a:p>
          <a:endParaRPr lang="fi-FI"/>
        </a:p>
      </dgm:t>
    </dgm:pt>
    <dgm:pt modelId="{FCA4E1B6-F422-4218-9239-0E545DE2D4B1}" type="pres">
      <dgm:prSet presAssocID="{D2815E3C-44E3-4F73-86B5-9D6AD09327CC}" presName="Name0" presStyleCnt="0">
        <dgm:presLayoutVars>
          <dgm:chMax val="3"/>
          <dgm:chPref val="1"/>
          <dgm:dir/>
          <dgm:animLvl val="lvl"/>
          <dgm:resizeHandles/>
        </dgm:presLayoutVars>
      </dgm:prSet>
      <dgm:spPr/>
      <dgm:t>
        <a:bodyPr/>
        <a:lstStyle/>
        <a:p>
          <a:endParaRPr lang="fi-FI"/>
        </a:p>
      </dgm:t>
    </dgm:pt>
    <dgm:pt modelId="{A019365B-BEF0-41E9-B318-BB6AB55E1D32}" type="pres">
      <dgm:prSet presAssocID="{D2815E3C-44E3-4F73-86B5-9D6AD09327CC}" presName="outerBox" presStyleCnt="0"/>
      <dgm:spPr/>
    </dgm:pt>
    <dgm:pt modelId="{2ADF785A-D205-4155-9DAF-702DCB23A782}" type="pres">
      <dgm:prSet presAssocID="{D2815E3C-44E3-4F73-86B5-9D6AD09327CC}" presName="outerBoxParent" presStyleLbl="node1" presStyleIdx="0" presStyleCnt="3"/>
      <dgm:spPr/>
      <dgm:t>
        <a:bodyPr/>
        <a:lstStyle/>
        <a:p>
          <a:endParaRPr lang="fi-FI"/>
        </a:p>
      </dgm:t>
    </dgm:pt>
    <dgm:pt modelId="{EF24CB2B-F204-4FDB-8F0C-B591F892D3A6}" type="pres">
      <dgm:prSet presAssocID="{D2815E3C-44E3-4F73-86B5-9D6AD09327CC}" presName="outerBoxChildren" presStyleCnt="0"/>
      <dgm:spPr/>
    </dgm:pt>
    <dgm:pt modelId="{F8823375-8B89-4872-8683-F769C020920F}" type="pres">
      <dgm:prSet presAssocID="{D2815E3C-44E3-4F73-86B5-9D6AD09327CC}" presName="middleBox" presStyleCnt="0"/>
      <dgm:spPr/>
    </dgm:pt>
    <dgm:pt modelId="{F298708F-5E6E-4636-8770-4042D6261E5C}" type="pres">
      <dgm:prSet presAssocID="{D2815E3C-44E3-4F73-86B5-9D6AD09327CC}" presName="middleBoxParent" presStyleLbl="node1" presStyleIdx="1" presStyleCnt="3" custLinFactNeighborX="-3" custLinFactNeighborY="3187"/>
      <dgm:spPr/>
      <dgm:t>
        <a:bodyPr/>
        <a:lstStyle/>
        <a:p>
          <a:endParaRPr lang="fi-FI"/>
        </a:p>
      </dgm:t>
    </dgm:pt>
    <dgm:pt modelId="{B6AAD2C7-9082-4E65-85BF-26DB352ED012}" type="pres">
      <dgm:prSet presAssocID="{D2815E3C-44E3-4F73-86B5-9D6AD09327CC}" presName="middleBoxChildren" presStyleCnt="0"/>
      <dgm:spPr/>
    </dgm:pt>
    <dgm:pt modelId="{E524705E-40B0-4A41-B16F-E4D20B31C5C5}" type="pres">
      <dgm:prSet presAssocID="{AEE843CF-30FC-4C8C-A3EE-19117E0452D4}" presName="mChild" presStyleLbl="fgAcc1" presStyleIdx="0" presStyleCnt="2">
        <dgm:presLayoutVars>
          <dgm:bulletEnabled val="1"/>
        </dgm:presLayoutVars>
      </dgm:prSet>
      <dgm:spPr/>
      <dgm:t>
        <a:bodyPr/>
        <a:lstStyle/>
        <a:p>
          <a:endParaRPr lang="fi-FI"/>
        </a:p>
      </dgm:t>
    </dgm:pt>
    <dgm:pt modelId="{DD2C745B-A53C-46CB-8CD3-FCA189AC16FB}" type="pres">
      <dgm:prSet presAssocID="{CD7B13B2-CDF0-4628-B8BF-5920079C414A}" presName="middleSibTrans" presStyleCnt="0"/>
      <dgm:spPr/>
    </dgm:pt>
    <dgm:pt modelId="{39808AA7-CED6-4171-BE0A-11AB4B9DC1AA}" type="pres">
      <dgm:prSet presAssocID="{AE3A520A-F11B-4876-BD27-9029F3E428DE}" presName="mChild" presStyleLbl="fgAcc1" presStyleIdx="1" presStyleCnt="2">
        <dgm:presLayoutVars>
          <dgm:bulletEnabled val="1"/>
        </dgm:presLayoutVars>
      </dgm:prSet>
      <dgm:spPr/>
      <dgm:t>
        <a:bodyPr/>
        <a:lstStyle/>
        <a:p>
          <a:endParaRPr lang="fi-FI"/>
        </a:p>
      </dgm:t>
    </dgm:pt>
    <dgm:pt modelId="{BB9427B4-7366-4A2B-9EC3-9440D78D8150}" type="pres">
      <dgm:prSet presAssocID="{D2815E3C-44E3-4F73-86B5-9D6AD09327CC}" presName="centerBox" presStyleCnt="0"/>
      <dgm:spPr/>
    </dgm:pt>
    <dgm:pt modelId="{DC4117CE-D5EF-4CCC-85F4-586A1B75A534}" type="pres">
      <dgm:prSet presAssocID="{D2815E3C-44E3-4F73-86B5-9D6AD09327CC}" presName="centerBoxParent" presStyleLbl="node1" presStyleIdx="2" presStyleCnt="3"/>
      <dgm:spPr/>
      <dgm:t>
        <a:bodyPr/>
        <a:lstStyle/>
        <a:p>
          <a:endParaRPr lang="fi-FI"/>
        </a:p>
      </dgm:t>
    </dgm:pt>
  </dgm:ptLst>
  <dgm:cxnLst>
    <dgm:cxn modelId="{E878A7F2-14A7-4263-9FB5-4F1744DE2431}" type="presOf" srcId="{E70428B4-A627-4F63-B0E8-13EA26BE53CB}" destId="{2ADF785A-D205-4155-9DAF-702DCB23A782}" srcOrd="0" destOrd="0" presId="urn:microsoft.com/office/officeart/2005/8/layout/target2"/>
    <dgm:cxn modelId="{73AC711F-AFD7-4528-A3F5-41912CA0A314}" type="presOf" srcId="{AEE843CF-30FC-4C8C-A3EE-19117E0452D4}" destId="{E524705E-40B0-4A41-B16F-E4D20B31C5C5}" srcOrd="0" destOrd="0" presId="urn:microsoft.com/office/officeart/2005/8/layout/target2"/>
    <dgm:cxn modelId="{BAF0E5BC-60BB-4C28-BD90-4BFE4341A93B}" type="presOf" srcId="{00EB8306-D35B-4AA7-B12F-6284EE04B654}" destId="{DC4117CE-D5EF-4CCC-85F4-586A1B75A534}" srcOrd="0" destOrd="0" presId="urn:microsoft.com/office/officeart/2005/8/layout/target2"/>
    <dgm:cxn modelId="{37C26425-7BE2-4573-A0E4-64DE104F4A3D}" type="presOf" srcId="{D2815E3C-44E3-4F73-86B5-9D6AD09327CC}" destId="{FCA4E1B6-F422-4218-9239-0E545DE2D4B1}" srcOrd="0" destOrd="0" presId="urn:microsoft.com/office/officeart/2005/8/layout/target2"/>
    <dgm:cxn modelId="{C9D5EF06-7349-4227-956F-F38A4864C0A9}" type="presOf" srcId="{AE3A520A-F11B-4876-BD27-9029F3E428DE}" destId="{39808AA7-CED6-4171-BE0A-11AB4B9DC1AA}" srcOrd="0" destOrd="0" presId="urn:microsoft.com/office/officeart/2005/8/layout/target2"/>
    <dgm:cxn modelId="{2179D7EF-6300-47BD-94A9-F3F954D1D506}" srcId="{F4F58272-84BD-4A12-A5FD-9A71C94BE5A3}" destId="{AEE843CF-30FC-4C8C-A3EE-19117E0452D4}" srcOrd="0" destOrd="0" parTransId="{FD34C709-905D-4EEA-99AA-3C88D22C281F}" sibTransId="{CD7B13B2-CDF0-4628-B8BF-5920079C414A}"/>
    <dgm:cxn modelId="{0ADE42DE-04FD-42BA-BC83-DCEB45479E47}" srcId="{D2815E3C-44E3-4F73-86B5-9D6AD09327CC}" destId="{00EB8306-D35B-4AA7-B12F-6284EE04B654}" srcOrd="2" destOrd="0" parTransId="{5B5B4707-1D07-4EC0-B0F1-7809D545576D}" sibTransId="{1E486267-B308-4D4F-84CB-5314CDF3214E}"/>
    <dgm:cxn modelId="{C9028DA2-2E8F-47AC-A189-97CB3661CB92}" srcId="{D2815E3C-44E3-4F73-86B5-9D6AD09327CC}" destId="{F4F58272-84BD-4A12-A5FD-9A71C94BE5A3}" srcOrd="1" destOrd="0" parTransId="{76BAA68B-32EF-4468-92D7-D8F6CEB93B57}" sibTransId="{E1450883-4FDA-45A0-B756-6881B4C9490F}"/>
    <dgm:cxn modelId="{00D775F5-77FB-4155-A25E-D0D9588A8422}" srcId="{D2815E3C-44E3-4F73-86B5-9D6AD09327CC}" destId="{E70428B4-A627-4F63-B0E8-13EA26BE53CB}" srcOrd="0" destOrd="0" parTransId="{BD6BFD31-81C3-4CE8-929E-86582A9089D7}" sibTransId="{53B4545D-A3C9-477D-82CA-0BA97AB486F6}"/>
    <dgm:cxn modelId="{EE6C941D-5710-424F-BE4C-3F4EFD9286EB}" srcId="{D2815E3C-44E3-4F73-86B5-9D6AD09327CC}" destId="{CCAB3EC8-28E3-4643-9B55-534EB13ACDC3}" srcOrd="3" destOrd="0" parTransId="{BB8C5BFC-1A1B-45B7-99A0-5AB696F04554}" sibTransId="{EBE84983-13EB-4C2A-BB84-94B682DD4FD5}"/>
    <dgm:cxn modelId="{F082D80C-6FC3-4A19-86ED-DE11A5ABD5B8}" type="presOf" srcId="{F4F58272-84BD-4A12-A5FD-9A71C94BE5A3}" destId="{F298708F-5E6E-4636-8770-4042D6261E5C}" srcOrd="0" destOrd="0" presId="urn:microsoft.com/office/officeart/2005/8/layout/target2"/>
    <dgm:cxn modelId="{EE944A39-3B1F-424E-90A0-EE37AACC036A}" srcId="{F4F58272-84BD-4A12-A5FD-9A71C94BE5A3}" destId="{AE3A520A-F11B-4876-BD27-9029F3E428DE}" srcOrd="1" destOrd="0" parTransId="{D0633D4F-E8DC-4E2E-A674-480861D0C27E}" sibTransId="{98D7EFEA-E2AB-4109-9A24-B2E79E49EB82}"/>
    <dgm:cxn modelId="{45A21F8E-EAE5-4662-8FEC-273DF52B4045}" type="presParOf" srcId="{FCA4E1B6-F422-4218-9239-0E545DE2D4B1}" destId="{A019365B-BEF0-41E9-B318-BB6AB55E1D32}" srcOrd="0" destOrd="0" presId="urn:microsoft.com/office/officeart/2005/8/layout/target2"/>
    <dgm:cxn modelId="{64FF3489-F602-4935-99CD-3170502C2D08}" type="presParOf" srcId="{A019365B-BEF0-41E9-B318-BB6AB55E1D32}" destId="{2ADF785A-D205-4155-9DAF-702DCB23A782}" srcOrd="0" destOrd="0" presId="urn:microsoft.com/office/officeart/2005/8/layout/target2"/>
    <dgm:cxn modelId="{F78906B5-F28F-407D-950F-0A288BD8F776}" type="presParOf" srcId="{A019365B-BEF0-41E9-B318-BB6AB55E1D32}" destId="{EF24CB2B-F204-4FDB-8F0C-B591F892D3A6}" srcOrd="1" destOrd="0" presId="urn:microsoft.com/office/officeart/2005/8/layout/target2"/>
    <dgm:cxn modelId="{6D0A4AEB-3077-4010-9C61-C36C1960143D}" type="presParOf" srcId="{FCA4E1B6-F422-4218-9239-0E545DE2D4B1}" destId="{F8823375-8B89-4872-8683-F769C020920F}" srcOrd="1" destOrd="0" presId="urn:microsoft.com/office/officeart/2005/8/layout/target2"/>
    <dgm:cxn modelId="{5CAB44A0-886F-4286-BE30-14FD23A77CAE}" type="presParOf" srcId="{F8823375-8B89-4872-8683-F769C020920F}" destId="{F298708F-5E6E-4636-8770-4042D6261E5C}" srcOrd="0" destOrd="0" presId="urn:microsoft.com/office/officeart/2005/8/layout/target2"/>
    <dgm:cxn modelId="{BCD02A47-3534-4304-81B6-6CE26EC53E93}" type="presParOf" srcId="{F8823375-8B89-4872-8683-F769C020920F}" destId="{B6AAD2C7-9082-4E65-85BF-26DB352ED012}" srcOrd="1" destOrd="0" presId="urn:microsoft.com/office/officeart/2005/8/layout/target2"/>
    <dgm:cxn modelId="{8A5B4F83-0AAD-4045-91E8-04333CA41259}" type="presParOf" srcId="{B6AAD2C7-9082-4E65-85BF-26DB352ED012}" destId="{E524705E-40B0-4A41-B16F-E4D20B31C5C5}" srcOrd="0" destOrd="0" presId="urn:microsoft.com/office/officeart/2005/8/layout/target2"/>
    <dgm:cxn modelId="{300C8E4C-A0BD-47A9-9AF0-EDB1187D81C2}" type="presParOf" srcId="{B6AAD2C7-9082-4E65-85BF-26DB352ED012}" destId="{DD2C745B-A53C-46CB-8CD3-FCA189AC16FB}" srcOrd="1" destOrd="0" presId="urn:microsoft.com/office/officeart/2005/8/layout/target2"/>
    <dgm:cxn modelId="{9C072ABF-5F96-428C-92EB-020562782760}" type="presParOf" srcId="{B6AAD2C7-9082-4E65-85BF-26DB352ED012}" destId="{39808AA7-CED6-4171-BE0A-11AB4B9DC1AA}" srcOrd="2" destOrd="0" presId="urn:microsoft.com/office/officeart/2005/8/layout/target2"/>
    <dgm:cxn modelId="{16A7123C-E0C7-4B8F-B716-7F6B9EFC09A4}" type="presParOf" srcId="{FCA4E1B6-F422-4218-9239-0E545DE2D4B1}" destId="{BB9427B4-7366-4A2B-9EC3-9440D78D8150}" srcOrd="2" destOrd="0" presId="urn:microsoft.com/office/officeart/2005/8/layout/target2"/>
    <dgm:cxn modelId="{0084120B-3166-4E07-9773-11098BCF04FA}" type="presParOf" srcId="{BB9427B4-7366-4A2B-9EC3-9440D78D8150}" destId="{DC4117CE-D5EF-4CCC-85F4-586A1B75A534}" srcOrd="0" destOrd="0" presId="urn:microsoft.com/office/officeart/2005/8/layout/targe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7B194F9-8759-40B8-AD38-E1057D6409CB}">
      <dsp:nvSpPr>
        <dsp:cNvPr id="0" name=""/>
        <dsp:cNvSpPr/>
      </dsp:nvSpPr>
      <dsp:spPr>
        <a:xfrm rot="5400000">
          <a:off x="3336943" y="112582"/>
          <a:ext cx="1705322" cy="1483630"/>
        </a:xfrm>
        <a:prstGeom prst="hexagon">
          <a:avLst>
            <a:gd name="adj" fmla="val 25000"/>
            <a:gd name="vf" fmla="val 115470"/>
          </a:avLst>
        </a:prstGeom>
        <a:solidFill>
          <a:schemeClr val="accent2">
            <a:shade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i-FI" sz="1200" kern="1200" dirty="0" smtClean="0"/>
            <a:t>Suoma-lainen kulttuuri</a:t>
          </a:r>
          <a:endParaRPr lang="fi-FI" sz="1200" kern="1200" dirty="0"/>
        </a:p>
      </dsp:txBody>
      <dsp:txXfrm rot="-5400000">
        <a:off x="3678988" y="267482"/>
        <a:ext cx="1021232" cy="1173830"/>
      </dsp:txXfrm>
    </dsp:sp>
    <dsp:sp modelId="{404B9472-19CA-4BED-B895-2ADFAC77B6BD}">
      <dsp:nvSpPr>
        <dsp:cNvPr id="0" name=""/>
        <dsp:cNvSpPr/>
      </dsp:nvSpPr>
      <dsp:spPr>
        <a:xfrm>
          <a:off x="4976440" y="342800"/>
          <a:ext cx="1903139" cy="102319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087DE6F-24F5-4A69-8E50-7FD3D38E9827}">
      <dsp:nvSpPr>
        <dsp:cNvPr id="0" name=""/>
        <dsp:cNvSpPr/>
      </dsp:nvSpPr>
      <dsp:spPr>
        <a:xfrm rot="5400000">
          <a:off x="1734622" y="112582"/>
          <a:ext cx="1705322" cy="1483630"/>
        </a:xfrm>
        <a:prstGeom prst="hexagon">
          <a:avLst>
            <a:gd name="adj" fmla="val 25000"/>
            <a:gd name="vf" fmla="val 115470"/>
          </a:avLst>
        </a:prstGeom>
        <a:solidFill>
          <a:schemeClr val="accent2">
            <a:shade val="50000"/>
            <a:hueOff val="207477"/>
            <a:satOff val="-15049"/>
            <a:lumOff val="1807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i-FI" sz="3600" kern="1200"/>
        </a:p>
      </dsp:txBody>
      <dsp:txXfrm rot="-5400000">
        <a:off x="2076667" y="267482"/>
        <a:ext cx="1021232" cy="1173830"/>
      </dsp:txXfrm>
    </dsp:sp>
    <dsp:sp modelId="{33AC5C49-9C63-4849-A26F-27B3D0E72D43}">
      <dsp:nvSpPr>
        <dsp:cNvPr id="0" name=""/>
        <dsp:cNvSpPr/>
      </dsp:nvSpPr>
      <dsp:spPr>
        <a:xfrm rot="5400000">
          <a:off x="2532713" y="1560059"/>
          <a:ext cx="1705322" cy="1483630"/>
        </a:xfrm>
        <a:prstGeom prst="hexagon">
          <a:avLst>
            <a:gd name="adj" fmla="val 25000"/>
            <a:gd name="vf" fmla="val 115470"/>
          </a:avLst>
        </a:prstGeom>
        <a:solidFill>
          <a:schemeClr val="accent2">
            <a:shade val="50000"/>
            <a:hueOff val="414954"/>
            <a:satOff val="-30097"/>
            <a:lumOff val="3615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i-FI" sz="1200" kern="1200" dirty="0" smtClean="0"/>
            <a:t>Toiminta-tavat</a:t>
          </a:r>
          <a:endParaRPr lang="fi-FI" sz="1200" kern="1200" dirty="0"/>
        </a:p>
      </dsp:txBody>
      <dsp:txXfrm rot="-5400000">
        <a:off x="2874758" y="1714959"/>
        <a:ext cx="1021232" cy="1173830"/>
      </dsp:txXfrm>
    </dsp:sp>
    <dsp:sp modelId="{8E98373E-1820-4D66-8612-57C03D5D7B23}">
      <dsp:nvSpPr>
        <dsp:cNvPr id="0" name=""/>
        <dsp:cNvSpPr/>
      </dsp:nvSpPr>
      <dsp:spPr>
        <a:xfrm>
          <a:off x="740419" y="1790278"/>
          <a:ext cx="1841748" cy="102319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E2D6E21-004F-4981-8047-25A8B868BCFD}">
      <dsp:nvSpPr>
        <dsp:cNvPr id="0" name=""/>
        <dsp:cNvSpPr/>
      </dsp:nvSpPr>
      <dsp:spPr>
        <a:xfrm rot="5400000">
          <a:off x="4135034" y="1560059"/>
          <a:ext cx="1705322" cy="1483630"/>
        </a:xfrm>
        <a:prstGeom prst="hexagon">
          <a:avLst>
            <a:gd name="adj" fmla="val 25000"/>
            <a:gd name="vf" fmla="val 115470"/>
          </a:avLst>
        </a:prstGeom>
        <a:solidFill>
          <a:schemeClr val="accent2">
            <a:shade val="50000"/>
            <a:hueOff val="622430"/>
            <a:satOff val="-45146"/>
            <a:lumOff val="5423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i-FI" sz="3600" kern="1200"/>
        </a:p>
      </dsp:txBody>
      <dsp:txXfrm rot="-5400000">
        <a:off x="4477079" y="1714959"/>
        <a:ext cx="1021232" cy="1173830"/>
      </dsp:txXfrm>
    </dsp:sp>
    <dsp:sp modelId="{E6E559ED-C56B-46B4-8922-6EA9CD429DD3}">
      <dsp:nvSpPr>
        <dsp:cNvPr id="0" name=""/>
        <dsp:cNvSpPr/>
      </dsp:nvSpPr>
      <dsp:spPr>
        <a:xfrm rot="5400000">
          <a:off x="3336943" y="3007537"/>
          <a:ext cx="1705322" cy="1483630"/>
        </a:xfrm>
        <a:prstGeom prst="hexagon">
          <a:avLst>
            <a:gd name="adj" fmla="val 25000"/>
            <a:gd name="vf" fmla="val 115470"/>
          </a:avLst>
        </a:prstGeom>
        <a:solidFill>
          <a:schemeClr val="accent2">
            <a:shade val="50000"/>
            <a:hueOff val="414954"/>
            <a:satOff val="-30097"/>
            <a:lumOff val="3615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i-FI" sz="1200" kern="1200" dirty="0" err="1" smtClean="0"/>
            <a:t>Turvatto-muus</a:t>
          </a:r>
          <a:endParaRPr lang="fi-FI" sz="1200" kern="1200" dirty="0"/>
        </a:p>
      </dsp:txBody>
      <dsp:txXfrm rot="-5400000">
        <a:off x="3678988" y="3162437"/>
        <a:ext cx="1021232" cy="1173830"/>
      </dsp:txXfrm>
    </dsp:sp>
    <dsp:sp modelId="{34F75F50-C428-45AB-92A3-ED35528536D1}">
      <dsp:nvSpPr>
        <dsp:cNvPr id="0" name=""/>
        <dsp:cNvSpPr/>
      </dsp:nvSpPr>
      <dsp:spPr>
        <a:xfrm>
          <a:off x="4976440" y="3237755"/>
          <a:ext cx="1903139" cy="102319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C33C9A8-B50D-4AF3-9786-4ACB28908AC9}">
      <dsp:nvSpPr>
        <dsp:cNvPr id="0" name=""/>
        <dsp:cNvSpPr/>
      </dsp:nvSpPr>
      <dsp:spPr>
        <a:xfrm rot="5400000">
          <a:off x="1734622" y="3007537"/>
          <a:ext cx="1705322" cy="1483630"/>
        </a:xfrm>
        <a:prstGeom prst="hexagon">
          <a:avLst>
            <a:gd name="adj" fmla="val 25000"/>
            <a:gd name="vf" fmla="val 115470"/>
          </a:avLst>
        </a:prstGeom>
        <a:solidFill>
          <a:schemeClr val="accent2">
            <a:shade val="50000"/>
            <a:hueOff val="207477"/>
            <a:satOff val="-15049"/>
            <a:lumOff val="1807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i-FI" sz="3600" kern="1200"/>
        </a:p>
      </dsp:txBody>
      <dsp:txXfrm rot="-5400000">
        <a:off x="2076667" y="3162437"/>
        <a:ext cx="1021232" cy="117383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3E381A3-E216-4A02-B9DA-86CE3B00853B}">
      <dsp:nvSpPr>
        <dsp:cNvPr id="0" name=""/>
        <dsp:cNvSpPr/>
      </dsp:nvSpPr>
      <dsp:spPr>
        <a:xfrm rot="5400000">
          <a:off x="5513654" y="2843079"/>
          <a:ext cx="1584082" cy="1378151"/>
        </a:xfrm>
        <a:prstGeom prst="hexagon">
          <a:avLst>
            <a:gd name="adj" fmla="val 25000"/>
            <a:gd name="vf" fmla="val 115470"/>
          </a:avLst>
        </a:prstGeom>
        <a:solidFill>
          <a:schemeClr val="accent2">
            <a:shade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i-FI" sz="1200" kern="1200" dirty="0" smtClean="0"/>
            <a:t>Epä-onnistumisen pelko</a:t>
          </a:r>
          <a:endParaRPr lang="fi-FI" sz="1200" kern="1200" dirty="0"/>
        </a:p>
      </dsp:txBody>
      <dsp:txXfrm rot="-5400000">
        <a:off x="5831381" y="2986967"/>
        <a:ext cx="948627" cy="1090376"/>
      </dsp:txXfrm>
    </dsp:sp>
    <dsp:sp modelId="{77F7B623-C5D6-4EC1-BDE6-24C974608A50}">
      <dsp:nvSpPr>
        <dsp:cNvPr id="0" name=""/>
        <dsp:cNvSpPr/>
      </dsp:nvSpPr>
      <dsp:spPr>
        <a:xfrm>
          <a:off x="5548008" y="320983"/>
          <a:ext cx="1767835" cy="95044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49BDB2B-C2F5-4BD1-A550-79C70F642835}">
      <dsp:nvSpPr>
        <dsp:cNvPr id="0" name=""/>
        <dsp:cNvSpPr/>
      </dsp:nvSpPr>
      <dsp:spPr>
        <a:xfrm rot="5400000">
          <a:off x="6233738" y="1471122"/>
          <a:ext cx="1584082" cy="1378151"/>
        </a:xfrm>
        <a:prstGeom prst="hexagon">
          <a:avLst>
            <a:gd name="adj" fmla="val 25000"/>
            <a:gd name="vf" fmla="val 115470"/>
          </a:avLst>
        </a:prstGeom>
        <a:solidFill>
          <a:schemeClr val="accent2">
            <a:shade val="50000"/>
            <a:hueOff val="155608"/>
            <a:satOff val="-11287"/>
            <a:lumOff val="1355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i-FI" sz="3600" kern="1200"/>
        </a:p>
      </dsp:txBody>
      <dsp:txXfrm rot="-5400000">
        <a:off x="6551465" y="1615010"/>
        <a:ext cx="948627" cy="1090376"/>
      </dsp:txXfrm>
    </dsp:sp>
    <dsp:sp modelId="{BA502088-9A34-4D88-B41E-0B9FC6947F46}">
      <dsp:nvSpPr>
        <dsp:cNvPr id="0" name=""/>
        <dsp:cNvSpPr/>
      </dsp:nvSpPr>
      <dsp:spPr>
        <a:xfrm rot="5400000">
          <a:off x="3278018" y="1451701"/>
          <a:ext cx="1584082" cy="1378151"/>
        </a:xfrm>
        <a:prstGeom prst="hexagon">
          <a:avLst>
            <a:gd name="adj" fmla="val 25000"/>
            <a:gd name="vf" fmla="val 115470"/>
          </a:avLst>
        </a:prstGeom>
        <a:solidFill>
          <a:schemeClr val="accent2">
            <a:shade val="50000"/>
            <a:hueOff val="311215"/>
            <a:satOff val="-22573"/>
            <a:lumOff val="27117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i-FI" sz="1200" kern="1200" dirty="0" smtClean="0"/>
            <a:t>Varman päälle pelaa-</a:t>
          </a:r>
          <a:r>
            <a:rPr lang="fi-FI" sz="1200" kern="1200" dirty="0" err="1" smtClean="0"/>
            <a:t>minen</a:t>
          </a:r>
          <a:endParaRPr lang="fi-FI" sz="1200" kern="1200" dirty="0"/>
        </a:p>
      </dsp:txBody>
      <dsp:txXfrm rot="-5400000">
        <a:off x="3595745" y="1595589"/>
        <a:ext cx="948627" cy="1090376"/>
      </dsp:txXfrm>
    </dsp:sp>
    <dsp:sp modelId="{CC9DD12F-B93D-40B1-9CE1-95C52F40A0A9}">
      <dsp:nvSpPr>
        <dsp:cNvPr id="0" name=""/>
        <dsp:cNvSpPr/>
      </dsp:nvSpPr>
      <dsp:spPr>
        <a:xfrm>
          <a:off x="1613147" y="1665552"/>
          <a:ext cx="1710808" cy="95044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CFCFEE5-1B53-4E47-9780-DD8704C2872A}">
      <dsp:nvSpPr>
        <dsp:cNvPr id="0" name=""/>
        <dsp:cNvSpPr/>
      </dsp:nvSpPr>
      <dsp:spPr>
        <a:xfrm rot="5400000">
          <a:off x="4766422" y="1451701"/>
          <a:ext cx="1584082" cy="1378151"/>
        </a:xfrm>
        <a:prstGeom prst="hexagon">
          <a:avLst>
            <a:gd name="adj" fmla="val 25000"/>
            <a:gd name="vf" fmla="val 115470"/>
          </a:avLst>
        </a:prstGeom>
        <a:solidFill>
          <a:schemeClr val="accent2">
            <a:shade val="50000"/>
            <a:hueOff val="466823"/>
            <a:satOff val="-33860"/>
            <a:lumOff val="4067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i-FI" sz="3600" kern="1200"/>
        </a:p>
      </dsp:txBody>
      <dsp:txXfrm rot="-5400000">
        <a:off x="5084149" y="1595589"/>
        <a:ext cx="948627" cy="1090376"/>
      </dsp:txXfrm>
    </dsp:sp>
    <dsp:sp modelId="{718E3BA7-7088-4B61-BBBD-0E67873A5448}">
      <dsp:nvSpPr>
        <dsp:cNvPr id="0" name=""/>
        <dsp:cNvSpPr/>
      </dsp:nvSpPr>
      <dsp:spPr>
        <a:xfrm rot="5400000">
          <a:off x="4019641" y="2911274"/>
          <a:ext cx="1584082" cy="1378151"/>
        </a:xfrm>
        <a:prstGeom prst="hexagon">
          <a:avLst>
            <a:gd name="adj" fmla="val 25000"/>
            <a:gd name="vf" fmla="val 115470"/>
          </a:avLst>
        </a:prstGeom>
        <a:solidFill>
          <a:schemeClr val="accent2">
            <a:shade val="50000"/>
            <a:hueOff val="622430"/>
            <a:satOff val="-45146"/>
            <a:lumOff val="5423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i-FI" sz="1200" kern="1200" dirty="0" err="1" smtClean="0"/>
            <a:t>Rohkeu-den</a:t>
          </a:r>
          <a:r>
            <a:rPr lang="fi-FI" sz="1200" kern="1200" dirty="0" smtClean="0"/>
            <a:t> puute</a:t>
          </a:r>
          <a:endParaRPr lang="fi-FI" sz="1200" kern="1200" dirty="0"/>
        </a:p>
      </dsp:txBody>
      <dsp:txXfrm rot="-5400000">
        <a:off x="4337368" y="3055162"/>
        <a:ext cx="948627" cy="1090376"/>
      </dsp:txXfrm>
    </dsp:sp>
    <dsp:sp modelId="{7EA43FE3-20FF-4B75-8245-DA3E1CB851D2}">
      <dsp:nvSpPr>
        <dsp:cNvPr id="0" name=""/>
        <dsp:cNvSpPr/>
      </dsp:nvSpPr>
      <dsp:spPr>
        <a:xfrm>
          <a:off x="5548008" y="3010121"/>
          <a:ext cx="1767835" cy="95044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4C13F10-EA22-4549-891D-DA78D3B2BE5B}">
      <dsp:nvSpPr>
        <dsp:cNvPr id="0" name=""/>
        <dsp:cNvSpPr/>
      </dsp:nvSpPr>
      <dsp:spPr>
        <a:xfrm rot="5400000">
          <a:off x="2536667" y="2796270"/>
          <a:ext cx="1584082" cy="1378151"/>
        </a:xfrm>
        <a:prstGeom prst="hexagon">
          <a:avLst>
            <a:gd name="adj" fmla="val 25000"/>
            <a:gd name="vf" fmla="val 115470"/>
          </a:avLst>
        </a:prstGeom>
        <a:solidFill>
          <a:schemeClr val="accent2">
            <a:shade val="50000"/>
            <a:hueOff val="466823"/>
            <a:satOff val="-33860"/>
            <a:lumOff val="4067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i-FI" sz="3600" kern="1200"/>
        </a:p>
      </dsp:txBody>
      <dsp:txXfrm rot="-5400000">
        <a:off x="2854394" y="2940158"/>
        <a:ext cx="948627" cy="1090376"/>
      </dsp:txXfrm>
    </dsp:sp>
    <dsp:sp modelId="{A0875841-328B-4D03-8502-5EDD537F698E}">
      <dsp:nvSpPr>
        <dsp:cNvPr id="0" name=""/>
        <dsp:cNvSpPr/>
      </dsp:nvSpPr>
      <dsp:spPr>
        <a:xfrm rot="5400000">
          <a:off x="5513655" y="174978"/>
          <a:ext cx="1584082" cy="1378151"/>
        </a:xfrm>
        <a:prstGeom prst="hexagon">
          <a:avLst>
            <a:gd name="adj" fmla="val 25000"/>
            <a:gd name="vf" fmla="val 115470"/>
          </a:avLst>
        </a:prstGeom>
        <a:solidFill>
          <a:schemeClr val="accent2">
            <a:shade val="50000"/>
            <a:hueOff val="311215"/>
            <a:satOff val="-22573"/>
            <a:lumOff val="27117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i-FI" sz="1200" kern="1200" dirty="0" smtClean="0"/>
            <a:t>Ideoiden puute</a:t>
          </a:r>
          <a:endParaRPr lang="fi-FI" sz="1200" kern="1200" dirty="0"/>
        </a:p>
      </dsp:txBody>
      <dsp:txXfrm rot="-5400000">
        <a:off x="5831382" y="318866"/>
        <a:ext cx="948627" cy="1090376"/>
      </dsp:txXfrm>
    </dsp:sp>
    <dsp:sp modelId="{ACED0A4F-EE8E-46C6-A03C-D631B811D2C3}">
      <dsp:nvSpPr>
        <dsp:cNvPr id="0" name=""/>
        <dsp:cNvSpPr/>
      </dsp:nvSpPr>
      <dsp:spPr>
        <a:xfrm>
          <a:off x="1613147" y="4354690"/>
          <a:ext cx="1710808" cy="95044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C520829-5F3E-4199-8E05-D56D463FBE60}">
      <dsp:nvSpPr>
        <dsp:cNvPr id="0" name=""/>
        <dsp:cNvSpPr/>
      </dsp:nvSpPr>
      <dsp:spPr>
        <a:xfrm rot="5400000">
          <a:off x="2489316" y="102966"/>
          <a:ext cx="1584082" cy="1378151"/>
        </a:xfrm>
        <a:prstGeom prst="hexagon">
          <a:avLst>
            <a:gd name="adj" fmla="val 25000"/>
            <a:gd name="vf" fmla="val 115470"/>
          </a:avLst>
        </a:prstGeom>
        <a:solidFill>
          <a:schemeClr val="accent2">
            <a:shade val="50000"/>
            <a:hueOff val="155608"/>
            <a:satOff val="-11287"/>
            <a:lumOff val="1355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i-FI" sz="3600" kern="1200"/>
        </a:p>
      </dsp:txBody>
      <dsp:txXfrm rot="-5400000">
        <a:off x="2807043" y="246854"/>
        <a:ext cx="948627" cy="1090376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ADF785A-D205-4155-9DAF-702DCB23A782}">
      <dsp:nvSpPr>
        <dsp:cNvPr id="0" name=""/>
        <dsp:cNvSpPr/>
      </dsp:nvSpPr>
      <dsp:spPr>
        <a:xfrm>
          <a:off x="0" y="0"/>
          <a:ext cx="7778750" cy="3394075"/>
        </a:xfrm>
        <a:prstGeom prst="roundRect">
          <a:avLst>
            <a:gd name="adj" fmla="val 85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2634179" numCol="1" spcCol="1270" anchor="t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i-FI" sz="2800" kern="1200" dirty="0" smtClean="0"/>
            <a:t>Rehtori(t)</a:t>
          </a:r>
          <a:endParaRPr lang="fi-FI" sz="2800" kern="1200" dirty="0"/>
        </a:p>
      </dsp:txBody>
      <dsp:txXfrm>
        <a:off x="84498" y="84498"/>
        <a:ext cx="7609754" cy="3225079"/>
      </dsp:txXfrm>
    </dsp:sp>
    <dsp:sp modelId="{F298708F-5E6E-4636-8770-4042D6261E5C}">
      <dsp:nvSpPr>
        <dsp:cNvPr id="0" name=""/>
        <dsp:cNvSpPr/>
      </dsp:nvSpPr>
      <dsp:spPr>
        <a:xfrm>
          <a:off x="194247" y="924237"/>
          <a:ext cx="7389812" cy="2375852"/>
        </a:xfrm>
        <a:prstGeom prst="roundRect">
          <a:avLst>
            <a:gd name="adj" fmla="val 105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508666" numCol="1" spcCol="1270" anchor="t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i-FI" sz="2800" kern="1200" dirty="0" smtClean="0"/>
            <a:t>Johtoryhmä	</a:t>
          </a:r>
          <a:endParaRPr lang="fi-FI" sz="2800" kern="1200" dirty="0"/>
        </a:p>
      </dsp:txBody>
      <dsp:txXfrm>
        <a:off x="267313" y="997303"/>
        <a:ext cx="7243680" cy="2229720"/>
      </dsp:txXfrm>
    </dsp:sp>
    <dsp:sp modelId="{E524705E-40B0-4A41-B16F-E4D20B31C5C5}">
      <dsp:nvSpPr>
        <dsp:cNvPr id="0" name=""/>
        <dsp:cNvSpPr/>
      </dsp:nvSpPr>
      <dsp:spPr>
        <a:xfrm>
          <a:off x="379214" y="1680067"/>
          <a:ext cx="1477962" cy="655041"/>
        </a:xfrm>
        <a:prstGeom prst="roundRect">
          <a:avLst>
            <a:gd name="adj" fmla="val 10500"/>
          </a:avLst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i-FI" sz="1500" kern="1200" dirty="0" smtClean="0"/>
            <a:t>Tiimit</a:t>
          </a:r>
          <a:endParaRPr lang="fi-FI" sz="1500" kern="1200" dirty="0"/>
        </a:p>
      </dsp:txBody>
      <dsp:txXfrm>
        <a:off x="399359" y="1700212"/>
        <a:ext cx="1437672" cy="614751"/>
      </dsp:txXfrm>
    </dsp:sp>
    <dsp:sp modelId="{39808AA7-CED6-4171-BE0A-11AB4B9DC1AA}">
      <dsp:nvSpPr>
        <dsp:cNvPr id="0" name=""/>
        <dsp:cNvSpPr/>
      </dsp:nvSpPr>
      <dsp:spPr>
        <a:xfrm>
          <a:off x="379214" y="2391056"/>
          <a:ext cx="1477962" cy="655041"/>
        </a:xfrm>
        <a:prstGeom prst="roundRect">
          <a:avLst>
            <a:gd name="adj" fmla="val 10500"/>
          </a:avLst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i-FI" sz="1500" kern="1200" dirty="0" smtClean="0"/>
            <a:t>Oppilaskunta</a:t>
          </a:r>
          <a:endParaRPr lang="fi-FI" sz="1500" kern="1200" dirty="0"/>
        </a:p>
      </dsp:txBody>
      <dsp:txXfrm>
        <a:off x="399359" y="2411201"/>
        <a:ext cx="1437672" cy="614751"/>
      </dsp:txXfrm>
    </dsp:sp>
    <dsp:sp modelId="{DC4117CE-D5EF-4CCC-85F4-586A1B75A534}">
      <dsp:nvSpPr>
        <dsp:cNvPr id="0" name=""/>
        <dsp:cNvSpPr/>
      </dsp:nvSpPr>
      <dsp:spPr>
        <a:xfrm>
          <a:off x="2022475" y="1697037"/>
          <a:ext cx="5367337" cy="1357630"/>
        </a:xfrm>
        <a:prstGeom prst="roundRect">
          <a:avLst>
            <a:gd name="adj" fmla="val 105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99136" numCol="1" spcCol="1270" anchor="t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i-FI" sz="2800" kern="1200" dirty="0" smtClean="0"/>
            <a:t>Henkilöstökokous</a:t>
          </a:r>
        </a:p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i-FI" sz="2800" kern="1200" dirty="0"/>
        </a:p>
      </dsp:txBody>
      <dsp:txXfrm>
        <a:off x="2064227" y="1738789"/>
        <a:ext cx="5283833" cy="127412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AlternatingHexagons">
  <dgm:title val=""/>
  <dgm:desc val=""/>
  <dgm:catLst>
    <dgm:cat type="list" pri="1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1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Name0">
    <dgm:varLst>
      <dgm:chMax/>
      <dgm:chPref/>
      <dgm:dir/>
      <dgm:animLvl val="lvl"/>
    </dgm:varLst>
    <dgm:alg type="lin">
      <dgm:param type="linDir" val="fromT"/>
    </dgm:alg>
    <dgm:shape xmlns:r="http://schemas.openxmlformats.org/officeDocument/2006/relationships" r:blip="">
      <dgm:adjLst/>
    </dgm:shape>
    <dgm:constrLst>
      <dgm:constr type="primFontSz" for="des" forName="Parent1" val="65"/>
      <dgm:constr type="primFontSz" for="des" forName="Childtext1" refType="primFontSz" refFor="des" refForName="Parent1" op="lte"/>
      <dgm:constr type="w" for="ch" forName="composite" refType="w"/>
      <dgm:constr type="h" for="ch" forName="composite" refType="h"/>
      <dgm:constr type="h" for="ch" forName="spaceBetweenRectangles" refType="w" refFor="ch" refForName="composite" fact="-0.042"/>
      <dgm:constr type="sp" refType="h" refFor="ch" refForName="composite" op="equ" fact="0.1"/>
    </dgm:constrLst>
    <dgm:forEach name="nodesForEach" axis="ch" ptType="node">
      <dgm:layoutNode name="composite">
        <dgm:alg type="composite">
          <dgm:param type="ar" val="3.6"/>
        </dgm:alg>
        <dgm:shape xmlns:r="http://schemas.openxmlformats.org/officeDocument/2006/relationships" r:blip="">
          <dgm:adjLst/>
        </dgm:shape>
        <dgm:choose name="Name1">
          <dgm:if name="Name2" func="var" arg="dir" op="equ" val="norm">
            <dgm:choose name="Name3">
              <dgm:if name="Name4" axis="self" ptType="node" func="posOdd" op="equ" val="1">
                <dgm:constrLst>
                  <dgm:constr type="l" for="ch" forName="Accent1" refType="w" fact="0.18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18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44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.69"/>
                  <dgm:constr type="t" for="ch" forName="Childtext1" refType="h" fact="0.2"/>
                  <dgm:constr type="w" for="ch" forName="Childtext1" refType="w" fact="0.31"/>
                  <dgm:constr type="h" for="ch" forName="Childtext1" refType="h" fact="0.6"/>
                  <dgm:constr type="l" for="ch" forName="BalanceSpacing" refType="w" fact="0"/>
                  <dgm:constr type="t" for="ch" forName="BalanceSpacing" refType="h" fact="0"/>
                  <dgm:constr type="w" for="ch" forName="BalanceSpacing" refType="w"/>
                  <dgm:constr type="h" for="ch" forName="BalanceSpacing" refType="h" fact="0.1"/>
                  <dgm:constr type="l" for="ch" forName="BalanceSpacing1" refType="w" fact="0.69"/>
                  <dgm:constr type="t" for="ch" forName="BalanceSpacing1" refType="h" fact="0.2"/>
                  <dgm:constr type="w" for="ch" forName="BalanceSpacing1" refType="w" fact="0.31"/>
                  <dgm:constr type="h" for="ch" forName="BalanceSpacing1" refType="h" fact="0.6"/>
                </dgm:constrLst>
              </dgm:if>
              <dgm:else name="Name5">
                <dgm:constrLst>
                  <dgm:constr type="l" for="ch" forName="Accent1" refType="w" fact="0.571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571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3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"/>
                  <dgm:constr type="t" for="ch" forName="Childtext1" refType="h" fact="0.2"/>
                  <dgm:constr type="w" for="ch" forName="Childtext1" refType="w" fact="0.3"/>
                  <dgm:constr type="h" for="ch" forName="Childtext1" refType="h" fact="0.6"/>
                  <dgm:constr type="l" for="ch" forName="BalanceSpacing" refType="w" fact="0.82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  <dgm:constr type="l" for="ch" forName="BalanceSpacing1" refType="w" fact="0"/>
                  <dgm:constr type="t" for="ch" forName="BalanceSpacing1" refType="h" fact="0.2"/>
                  <dgm:constr type="w" for="ch" forName="BalanceSpacing1" refType="w" fact="0.3"/>
                  <dgm:constr type="h" for="ch" forName="BalanceSpacing1" refType="h" fact="0.6"/>
                </dgm:constrLst>
              </dgm:else>
            </dgm:choose>
          </dgm:if>
          <dgm:else name="Name6">
            <dgm:choose name="Name7">
              <dgm:if name="Name8" axis="self" ptType="node" func="posOdd" op="equ" val="1">
                <dgm:constrLst>
                  <dgm:constr type="l" for="ch" forName="Accent1" refType="w" fact="0.571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571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3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"/>
                  <dgm:constr type="t" for="ch" forName="Childtext1" refType="h" fact="0.2"/>
                  <dgm:constr type="w" for="ch" forName="Childtext1" refType="w" fact="0.3"/>
                  <dgm:constr type="h" for="ch" forName="Childtext1" refType="h" fact="0.6"/>
                  <dgm:constr type="l" for="ch" forName="BalanceSpacing" refType="w" fact="0.82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</dgm:constrLst>
              </dgm:if>
              <dgm:else name="Name9">
                <dgm:constrLst>
                  <dgm:constr type="l" for="ch" forName="Accent1" refType="w" fact="0.18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18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44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.69"/>
                  <dgm:constr type="t" for="ch" forName="Childtext1" refType="h" fact="0.2"/>
                  <dgm:constr type="w" for="ch" forName="Childtext1" refType="w" fact="0.31"/>
                  <dgm:constr type="h" for="ch" forName="Childtext1" refType="h" fact="0.6"/>
                  <dgm:constr type="l" for="ch" forName="BalanceSpacing" refType="w" fact="0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</dgm:constrLst>
              </dgm:else>
            </dgm:choose>
          </dgm:else>
        </dgm:choose>
        <dgm:layoutNode name="Parent1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rot="90" type="hexagon" r:blip="">
            <dgm:adjLst>
              <dgm:adj idx="1" val="0.25"/>
              <dgm:adj idx="2" val="1.154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hildtext1" styleLbl="revTx">
          <dgm:varLst>
            <dgm:chMax val="0"/>
            <dgm:chPref val="0"/>
            <dgm:bulletEnabled val="1"/>
          </dgm:varLst>
          <dgm:choose name="Name10">
            <dgm:if name="Name11" func="var" arg="dir" op="equ" val="norm">
              <dgm:choose name="Name12">
                <dgm:if name="Name13" axis="self" ptType="node" func="posOdd" op="equ" val="1">
                  <dgm:alg type="tx">
                    <dgm:param type="parTxLTRAlign" val="l"/>
                  </dgm:alg>
                </dgm:if>
                <dgm:else name="Name14">
                  <dgm:alg type="tx">
                    <dgm:param type="parTxLTRAlign" val="r"/>
                  </dgm:alg>
                </dgm:else>
              </dgm:choose>
            </dgm:if>
            <dgm:else name="Name15">
              <dgm:choose name="Name16">
                <dgm:if name="Name17" axis="self" ptType="node" func="posOdd" op="equ" val="1">
                  <dgm:alg type="tx">
                    <dgm:param type="parTxLTRAlign" val="r"/>
                  </dgm:alg>
                </dgm:if>
                <dgm:else name="Name18">
                  <dgm:alg type="tx">
                    <dgm:param type="parTxLTRAlign" val="l"/>
                  </dgm:alg>
                </dgm:else>
              </dgm:choose>
            </dgm:else>
          </dgm:choose>
          <dgm:shape xmlns:r="http://schemas.openxmlformats.org/officeDocument/2006/relationships" type="rect" r:blip="">
            <dgm:adjLst/>
          </dgm:shape>
          <dgm:presOf axis="des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BalanceSpacing">
          <dgm:alg type="sp"/>
          <dgm:shape xmlns:r="http://schemas.openxmlformats.org/officeDocument/2006/relationships" r:blip="">
            <dgm:adjLst/>
          </dgm:shape>
        </dgm:layoutNode>
        <dgm:layoutNode name="BalanceSpacing1">
          <dgm:alg type="sp"/>
          <dgm:shape xmlns:r="http://schemas.openxmlformats.org/officeDocument/2006/relationships" r:blip="">
            <dgm:adjLst/>
          </dgm:shape>
        </dgm:layoutNode>
        <dgm:forEach name="Name19" axis="followSib" ptType="sibTrans" hideLastTrans="0" cnt="1">
          <dgm:layoutNode name="Accent1Text" styleLbl="node1">
            <dgm:alg type="tx"/>
            <dgm:shape xmlns:r="http://schemas.openxmlformats.org/officeDocument/2006/relationships" rot="90" type="hexagon" r:blip="">
              <dgm:adjLst>
                <dgm:adj idx="1" val="0.25"/>
                <dgm:adj idx="2" val="1.1547"/>
              </dgm:adjLst>
            </dgm:shape>
            <dgm:presOf axis="self" ptType="sibTrans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forEach>
      </dgm:layoutNode>
      <dgm:forEach name="Name2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AlternatingHexagons">
  <dgm:title val=""/>
  <dgm:desc val=""/>
  <dgm:catLst>
    <dgm:cat type="list" pri="1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1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Name0">
    <dgm:varLst>
      <dgm:chMax/>
      <dgm:chPref/>
      <dgm:dir/>
      <dgm:animLvl val="lvl"/>
    </dgm:varLst>
    <dgm:alg type="lin">
      <dgm:param type="linDir" val="fromT"/>
    </dgm:alg>
    <dgm:shape xmlns:r="http://schemas.openxmlformats.org/officeDocument/2006/relationships" r:blip="">
      <dgm:adjLst/>
    </dgm:shape>
    <dgm:constrLst>
      <dgm:constr type="primFontSz" for="des" forName="Parent1" val="65"/>
      <dgm:constr type="primFontSz" for="des" forName="Childtext1" refType="primFontSz" refFor="des" refForName="Parent1" op="lte"/>
      <dgm:constr type="w" for="ch" forName="composite" refType="w"/>
      <dgm:constr type="h" for="ch" forName="composite" refType="h"/>
      <dgm:constr type="h" for="ch" forName="spaceBetweenRectangles" refType="w" refFor="ch" refForName="composite" fact="-0.042"/>
      <dgm:constr type="sp" refType="h" refFor="ch" refForName="composite" op="equ" fact="0.1"/>
    </dgm:constrLst>
    <dgm:forEach name="nodesForEach" axis="ch" ptType="node">
      <dgm:layoutNode name="composite">
        <dgm:alg type="composite">
          <dgm:param type="ar" val="3.6"/>
        </dgm:alg>
        <dgm:shape xmlns:r="http://schemas.openxmlformats.org/officeDocument/2006/relationships" r:blip="">
          <dgm:adjLst/>
        </dgm:shape>
        <dgm:choose name="Name1">
          <dgm:if name="Name2" func="var" arg="dir" op="equ" val="norm">
            <dgm:choose name="Name3">
              <dgm:if name="Name4" axis="self" ptType="node" func="posOdd" op="equ" val="1">
                <dgm:constrLst>
                  <dgm:constr type="l" for="ch" forName="Accent1" refType="w" fact="0.18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18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44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.69"/>
                  <dgm:constr type="t" for="ch" forName="Childtext1" refType="h" fact="0.2"/>
                  <dgm:constr type="w" for="ch" forName="Childtext1" refType="w" fact="0.31"/>
                  <dgm:constr type="h" for="ch" forName="Childtext1" refType="h" fact="0.6"/>
                  <dgm:constr type="l" for="ch" forName="BalanceSpacing" refType="w" fact="0"/>
                  <dgm:constr type="t" for="ch" forName="BalanceSpacing" refType="h" fact="0"/>
                  <dgm:constr type="w" for="ch" forName="BalanceSpacing" refType="w"/>
                  <dgm:constr type="h" for="ch" forName="BalanceSpacing" refType="h" fact="0.1"/>
                  <dgm:constr type="l" for="ch" forName="BalanceSpacing1" refType="w" fact="0.69"/>
                  <dgm:constr type="t" for="ch" forName="BalanceSpacing1" refType="h" fact="0.2"/>
                  <dgm:constr type="w" for="ch" forName="BalanceSpacing1" refType="w" fact="0.31"/>
                  <dgm:constr type="h" for="ch" forName="BalanceSpacing1" refType="h" fact="0.6"/>
                </dgm:constrLst>
              </dgm:if>
              <dgm:else name="Name5">
                <dgm:constrLst>
                  <dgm:constr type="l" for="ch" forName="Accent1" refType="w" fact="0.571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571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3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"/>
                  <dgm:constr type="t" for="ch" forName="Childtext1" refType="h" fact="0.2"/>
                  <dgm:constr type="w" for="ch" forName="Childtext1" refType="w" fact="0.3"/>
                  <dgm:constr type="h" for="ch" forName="Childtext1" refType="h" fact="0.6"/>
                  <dgm:constr type="l" for="ch" forName="BalanceSpacing" refType="w" fact="0.82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  <dgm:constr type="l" for="ch" forName="BalanceSpacing1" refType="w" fact="0"/>
                  <dgm:constr type="t" for="ch" forName="BalanceSpacing1" refType="h" fact="0.2"/>
                  <dgm:constr type="w" for="ch" forName="BalanceSpacing1" refType="w" fact="0.3"/>
                  <dgm:constr type="h" for="ch" forName="BalanceSpacing1" refType="h" fact="0.6"/>
                </dgm:constrLst>
              </dgm:else>
            </dgm:choose>
          </dgm:if>
          <dgm:else name="Name6">
            <dgm:choose name="Name7">
              <dgm:if name="Name8" axis="self" ptType="node" func="posOdd" op="equ" val="1">
                <dgm:constrLst>
                  <dgm:constr type="l" for="ch" forName="Accent1" refType="w" fact="0.571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571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3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"/>
                  <dgm:constr type="t" for="ch" forName="Childtext1" refType="h" fact="0.2"/>
                  <dgm:constr type="w" for="ch" forName="Childtext1" refType="w" fact="0.3"/>
                  <dgm:constr type="h" for="ch" forName="Childtext1" refType="h" fact="0.6"/>
                  <dgm:constr type="l" for="ch" forName="BalanceSpacing" refType="w" fact="0.82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</dgm:constrLst>
              </dgm:if>
              <dgm:else name="Name9">
                <dgm:constrLst>
                  <dgm:constr type="l" for="ch" forName="Accent1" refType="w" fact="0.18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18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44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.69"/>
                  <dgm:constr type="t" for="ch" forName="Childtext1" refType="h" fact="0.2"/>
                  <dgm:constr type="w" for="ch" forName="Childtext1" refType="w" fact="0.31"/>
                  <dgm:constr type="h" for="ch" forName="Childtext1" refType="h" fact="0.6"/>
                  <dgm:constr type="l" for="ch" forName="BalanceSpacing" refType="w" fact="0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</dgm:constrLst>
              </dgm:else>
            </dgm:choose>
          </dgm:else>
        </dgm:choose>
        <dgm:layoutNode name="Parent1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rot="90" type="hexagon" r:blip="">
            <dgm:adjLst>
              <dgm:adj idx="1" val="0.25"/>
              <dgm:adj idx="2" val="1.154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hildtext1" styleLbl="revTx">
          <dgm:varLst>
            <dgm:chMax val="0"/>
            <dgm:chPref val="0"/>
            <dgm:bulletEnabled val="1"/>
          </dgm:varLst>
          <dgm:choose name="Name10">
            <dgm:if name="Name11" func="var" arg="dir" op="equ" val="norm">
              <dgm:choose name="Name12">
                <dgm:if name="Name13" axis="self" ptType="node" func="posOdd" op="equ" val="1">
                  <dgm:alg type="tx">
                    <dgm:param type="parTxLTRAlign" val="l"/>
                  </dgm:alg>
                </dgm:if>
                <dgm:else name="Name14">
                  <dgm:alg type="tx">
                    <dgm:param type="parTxLTRAlign" val="r"/>
                  </dgm:alg>
                </dgm:else>
              </dgm:choose>
            </dgm:if>
            <dgm:else name="Name15">
              <dgm:choose name="Name16">
                <dgm:if name="Name17" axis="self" ptType="node" func="posOdd" op="equ" val="1">
                  <dgm:alg type="tx">
                    <dgm:param type="parTxLTRAlign" val="r"/>
                  </dgm:alg>
                </dgm:if>
                <dgm:else name="Name18">
                  <dgm:alg type="tx">
                    <dgm:param type="parTxLTRAlign" val="l"/>
                  </dgm:alg>
                </dgm:else>
              </dgm:choose>
            </dgm:else>
          </dgm:choose>
          <dgm:shape xmlns:r="http://schemas.openxmlformats.org/officeDocument/2006/relationships" type="rect" r:blip="">
            <dgm:adjLst/>
          </dgm:shape>
          <dgm:presOf axis="des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BalanceSpacing">
          <dgm:alg type="sp"/>
          <dgm:shape xmlns:r="http://schemas.openxmlformats.org/officeDocument/2006/relationships" r:blip="">
            <dgm:adjLst/>
          </dgm:shape>
        </dgm:layoutNode>
        <dgm:layoutNode name="BalanceSpacing1">
          <dgm:alg type="sp"/>
          <dgm:shape xmlns:r="http://schemas.openxmlformats.org/officeDocument/2006/relationships" r:blip="">
            <dgm:adjLst/>
          </dgm:shape>
        </dgm:layoutNode>
        <dgm:forEach name="Name19" axis="followSib" ptType="sibTrans" hideLastTrans="0" cnt="1">
          <dgm:layoutNode name="Accent1Text" styleLbl="node1">
            <dgm:alg type="tx"/>
            <dgm:shape xmlns:r="http://schemas.openxmlformats.org/officeDocument/2006/relationships" rot="90" type="hexagon" r:blip="">
              <dgm:adjLst>
                <dgm:adj idx="1" val="0.25"/>
                <dgm:adj idx="2" val="1.1547"/>
              </dgm:adjLst>
            </dgm:shape>
            <dgm:presOf axis="self" ptType="sibTrans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forEach>
      </dgm:layoutNode>
      <dgm:forEach name="Name2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target2">
  <dgm:title val=""/>
  <dgm:desc val=""/>
  <dgm:catLst>
    <dgm:cat type="relationship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chMax val="3"/>
      <dgm:chPref val="1"/>
      <dgm:dir/>
      <dgm:animLvl val="lvl"/>
      <dgm:resizeHandles/>
    </dgm:varLst>
    <dgm:alg type="composite">
      <dgm:param type="horzAlign" val="none"/>
      <dgm:param type="vertAlign" val="none"/>
    </dgm:alg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 ch" ptType="node node" st="1 1" cnt="1 0" func="cnt" op="gt" val="0">
            <dgm:choose name="Name5">
              <dgm:if name="Name6" axis="ch ch" ptType="node node" st="2 1" cnt="1 0" func="cnt" op="gt" val="0">
                <dgm:constrLst>
                  <dgm:constr type="primFontSz" for="des" forName="middleBoxParent" val="65"/>
                  <dgm:constr type="primFontSz" for="des" forName="mChild" val="65"/>
                  <dgm:constr type="primFontSz" for="des" forName="outerBoxParent" refType="primFontSz" refFor="des" refForName="middleBoxParent" op="equ"/>
                  <dgm:constr type="primFontSz" for="des" forName="centerBoxParent" refType="primFontSz" refFor="des" refForName="middleBoxParent" op="equ"/>
                  <dgm:constr type="primFontSz" for="des" forName="oChild" refType="primFontSz" refFor="des" refForName="mChild" op="equ"/>
                  <dgm:constr type="primFontSz" for="des" forName="cChild" refType="primFontSz" refFor="des" refForName="mChild" op="equ"/>
                  <dgm:constr type="l" for="ch" forName="outerBox"/>
                  <dgm:constr type="t" for="ch" forName="outerBox"/>
                  <dgm:constr type="w" for="ch" forName="outerBox" refType="w"/>
                  <dgm:constr type="h" for="ch" forName="outerBox" refType="h"/>
                  <dgm:constr type="l" for="ch" forName="middleBox" refType="w" fact="0.2"/>
                  <dgm:constr type="t" for="ch" forName="middleBox" refType="h" fact="0.25"/>
                  <dgm:constr type="w" for="ch" forName="middleBox" refType="w" fact="0.775"/>
                  <dgm:constr type="h" for="ch" forName="middleBox" refType="h" fact="0.7"/>
                  <dgm:constr type="l" for="ch" forName="centerBox" refType="w" fact="0.395"/>
                  <dgm:constr type="t" for="ch" forName="centerBox" refType="h" fact="0.5"/>
                  <dgm:constr type="w" for="ch" forName="centerBox" refType="w" fact="0.555"/>
                  <dgm:constr type="h" for="ch" forName="centerBox" refType="h" fact="0.4"/>
                  <dgm:constr type="userA" for="des" forName="outerSibTrans" refType="w"/>
                  <dgm:constr type="userA" for="des" forName="middleSibTrans" refType="w"/>
                  <dgm:constr type="userA" for="des" forName="centerSibTrans" refType="w"/>
                </dgm:constrLst>
              </dgm:if>
              <dgm:else name="Name7">
                <dgm:constrLst>
                  <dgm:constr type="primFontSz" for="des" forName="middleBoxParent" val="65"/>
                  <dgm:constr type="primFontSz" for="des" forName="mChild" val="65"/>
                  <dgm:constr type="primFontSz" for="des" forName="outerBoxParent" refType="primFontSz" refFor="des" refForName="middleBoxParent" op="equ"/>
                  <dgm:constr type="primFontSz" for="des" forName="centerBoxParent" refType="primFontSz" refFor="des" refForName="middleBoxParent" op="equ"/>
                  <dgm:constr type="primFontSz" for="des" forName="oChild" refType="primFontSz" refFor="des" refForName="mChild" op="equ"/>
                  <dgm:constr type="primFontSz" for="des" forName="cChild" refType="primFontSz" refFor="des" refForName="mChild" op="equ"/>
                  <dgm:constr type="l" for="ch" forName="outerBox"/>
                  <dgm:constr type="t" for="ch" forName="outerBox"/>
                  <dgm:constr type="w" for="ch" forName="outerBox" refType="w"/>
                  <dgm:constr type="h" for="ch" forName="outerBox" refType="h"/>
                  <dgm:constr type="l" for="ch" forName="middleBox" refType="w" fact="0.2"/>
                  <dgm:constr type="t" for="ch" forName="middleBox" refType="h" fact="0.25"/>
                  <dgm:constr type="w" for="ch" forName="middleBox" refType="w" fact="0.775"/>
                  <dgm:constr type="h" for="ch" forName="middleBox" refType="h" fact="0.7"/>
                  <dgm:constr type="l" for="ch" forName="centerBox" refType="w" fact="0.225"/>
                  <dgm:constr type="t" for="ch" forName="centerBox" refType="h" fact="0.5"/>
                  <dgm:constr type="w" for="ch" forName="centerBox" refType="w" fact="0.725"/>
                  <dgm:constr type="h" for="ch" forName="centerBox" refType="h" fact="0.4"/>
                  <dgm:constr type="userA" for="des" forName="outerSibTrans" refType="w"/>
                  <dgm:constr type="userA" for="des" forName="middleSibTrans" refType="w"/>
                  <dgm:constr type="userA" for="des" forName="centerSibTrans" refType="w"/>
                </dgm:constrLst>
              </dgm:else>
            </dgm:choose>
          </dgm:if>
          <dgm:else name="Name8">
            <dgm:choose name="Name9">
              <dgm:if name="Name10" axis="ch ch" ptType="node node" st="2 1" cnt="1 0" func="cnt" op="gt" val="0">
                <dgm:constrLst>
                  <dgm:constr type="primFontSz" for="des" forName="middleBoxParent" val="65"/>
                  <dgm:constr type="primFontSz" for="des" forName="mChild" val="65"/>
                  <dgm:constr type="primFontSz" for="des" forName="outerBoxParent" refType="primFontSz" refFor="des" refForName="middleBoxParent" op="equ"/>
                  <dgm:constr type="primFontSz" for="des" forName="centerBoxParent" refType="primFontSz" refFor="des" refForName="middleBoxParent" op="equ"/>
                  <dgm:constr type="primFontSz" for="des" forName="oChild" refType="primFontSz" refFor="des" refForName="mChild" op="equ"/>
                  <dgm:constr type="primFontSz" for="des" forName="cChild" refType="primFontSz" refFor="des" refForName="mChild" op="equ"/>
                  <dgm:constr type="l" for="ch" forName="outerBox"/>
                  <dgm:constr type="t" for="ch" forName="outerBox"/>
                  <dgm:constr type="w" for="ch" forName="outerBox" refType="w"/>
                  <dgm:constr type="h" for="ch" forName="outerBox" refType="h"/>
                  <dgm:constr type="l" for="ch" forName="middleBox" refType="w" fact="0.025"/>
                  <dgm:constr type="t" for="ch" forName="middleBox" refType="h" fact="0.25"/>
                  <dgm:constr type="w" for="ch" forName="middleBox" refType="w" fact="0.95"/>
                  <dgm:constr type="h" for="ch" forName="middleBox" refType="h" fact="0.7"/>
                  <dgm:constr type="l" for="ch" forName="centerBox" refType="w" fact="0.26"/>
                  <dgm:constr type="t" for="ch" forName="centerBox" refType="h" fact="0.5"/>
                  <dgm:constr type="w" for="ch" forName="centerBox" refType="w" fact="0.69"/>
                  <dgm:constr type="h" for="ch" forName="centerBox" refType="h" fact="0.4"/>
                  <dgm:constr type="userA" for="des" forName="outerSibTrans" refType="w"/>
                  <dgm:constr type="userA" for="des" forName="middleSibTrans" refType="w"/>
                  <dgm:constr type="userA" for="des" forName="centerSibTrans" refType="w"/>
                </dgm:constrLst>
              </dgm:if>
              <dgm:else name="Name11">
                <dgm:constrLst>
                  <dgm:constr type="primFontSz" for="des" forName="middleBoxParent" val="65"/>
                  <dgm:constr type="primFontSz" for="des" forName="mChild" val="65"/>
                  <dgm:constr type="primFontSz" for="des" forName="outerBoxParent" refType="primFontSz" refFor="des" refForName="middleBoxParent" op="equ"/>
                  <dgm:constr type="primFontSz" for="des" forName="centerBoxParent" refType="primFontSz" refFor="des" refForName="middleBoxParent" op="equ"/>
                  <dgm:constr type="primFontSz" for="des" forName="oChild" refType="primFontSz" refFor="des" refForName="mChild" op="equ"/>
                  <dgm:constr type="primFontSz" for="des" forName="cChild" refType="primFontSz" refFor="des" refForName="mChild" op="equ"/>
                  <dgm:constr type="l" for="ch" forName="outerBox"/>
                  <dgm:constr type="t" for="ch" forName="outerBox"/>
                  <dgm:constr type="w" for="ch" forName="outerBox" refType="w"/>
                  <dgm:constr type="h" for="ch" forName="outerBox" refType="h"/>
                  <dgm:constr type="l" for="ch" forName="middleBox" refType="w" fact="0.025"/>
                  <dgm:constr type="t" for="ch" forName="middleBox" refType="h" fact="0.25"/>
                  <dgm:constr type="w" for="ch" forName="middleBox" refType="w" fact="0.95"/>
                  <dgm:constr type="h" for="ch" forName="middleBox" refType="h" fact="0.7"/>
                  <dgm:constr type="l" for="ch" forName="centerBox" refType="w" fact="0.05"/>
                  <dgm:constr type="t" for="ch" forName="centerBox" refType="h" fact="0.5"/>
                  <dgm:constr type="w" for="ch" forName="centerBox" refType="w" fact="0.9"/>
                  <dgm:constr type="h" for="ch" forName="centerBox" refType="h" fact="0.4"/>
                  <dgm:constr type="userA" for="des" forName="outerSibTrans" refType="w"/>
                  <dgm:constr type="userA" for="des" forName="middleSibTrans" refType="w"/>
                  <dgm:constr type="userA" for="des" forName="centerSibTrans" refType="w"/>
                </dgm:constrLst>
              </dgm:else>
            </dgm:choose>
          </dgm:else>
        </dgm:choose>
      </dgm:if>
      <dgm:else name="Name12">
        <dgm:choose name="Name13">
          <dgm:if name="Name14" axis="ch ch" ptType="node node" st="1 1" cnt="1 0" func="cnt" op="gt" val="0">
            <dgm:choose name="Name15">
              <dgm:if name="Name16" axis="ch ch" ptType="node node" st="2 1" cnt="1 0" func="cnt" op="gt" val="0">
                <dgm:constrLst>
                  <dgm:constr type="primFontSz" for="des" forName="middleBoxParent" val="65"/>
                  <dgm:constr type="primFontSz" for="des" forName="mChild" val="65"/>
                  <dgm:constr type="primFontSz" for="des" forName="outerBoxParent" refType="primFontSz" refFor="des" refForName="middleBoxParent" op="equ"/>
                  <dgm:constr type="primFontSz" for="des" forName="centerBoxParent" refType="primFontSz" refFor="des" refForName="middleBoxParent" op="equ"/>
                  <dgm:constr type="primFontSz" for="des" forName="oChild" refType="primFontSz" refFor="des" refForName="mChild" op="equ"/>
                  <dgm:constr type="primFontSz" for="des" forName="cChild" refType="primFontSz" refFor="des" refForName="mChild" op="equ"/>
                  <dgm:constr type="l" for="ch" forName="outerBox"/>
                  <dgm:constr type="t" for="ch" forName="outerBox"/>
                  <dgm:constr type="w" for="ch" forName="outerBox" refType="w"/>
                  <dgm:constr type="h" for="ch" forName="outerBox" refType="h"/>
                  <dgm:constr type="l" for="ch" forName="middleBox" refType="w" fact="0.025"/>
                  <dgm:constr type="t" for="ch" forName="middleBox" refType="h" fact="0.25"/>
                  <dgm:constr type="w" for="ch" forName="middleBox" refType="w" fact="0.775"/>
                  <dgm:constr type="h" for="ch" forName="middleBox" refType="h" fact="0.7"/>
                  <dgm:constr type="l" for="ch" forName="centerBox" refType="w" fact="0.05"/>
                  <dgm:constr type="t" for="ch" forName="centerBox" refType="h" fact="0.5"/>
                  <dgm:constr type="w" for="ch" forName="centerBox" refType="w" fact="0.55"/>
                  <dgm:constr type="h" for="ch" forName="centerBox" refType="h" fact="0.4"/>
                  <dgm:constr type="userA" for="des" forName="outerSibTrans" refType="w"/>
                  <dgm:constr type="userA" for="des" forName="middleSibTrans" refType="w"/>
                  <dgm:constr type="userA" for="des" forName="centerSibTrans" refType="w"/>
                </dgm:constrLst>
              </dgm:if>
              <dgm:else name="Name17">
                <dgm:constrLst>
                  <dgm:constr type="primFontSz" for="des" forName="middleBoxParent" val="65"/>
                  <dgm:constr type="primFontSz" for="des" forName="mChild" val="65"/>
                  <dgm:constr type="primFontSz" for="des" forName="outerBoxParent" refType="primFontSz" refFor="des" refForName="middleBoxParent" op="equ"/>
                  <dgm:constr type="primFontSz" for="des" forName="centerBoxParent" refType="primFontSz" refFor="des" refForName="middleBoxParent" op="equ"/>
                  <dgm:constr type="primFontSz" for="des" forName="oChild" refType="primFontSz" refFor="des" refForName="mChild" op="equ"/>
                  <dgm:constr type="primFontSz" for="des" forName="cChild" refType="primFontSz" refFor="des" refForName="mChild" op="equ"/>
                  <dgm:constr type="l" for="ch" forName="outerBox"/>
                  <dgm:constr type="t" for="ch" forName="outerBox"/>
                  <dgm:constr type="w" for="ch" forName="outerBox" refType="w"/>
                  <dgm:constr type="h" for="ch" forName="outerBox" refType="h"/>
                  <dgm:constr type="l" for="ch" forName="middleBox" refType="w" fact="0.025"/>
                  <dgm:constr type="t" for="ch" forName="middleBox" refType="h" fact="0.25"/>
                  <dgm:constr type="w" for="ch" forName="middleBox" refType="w" fact="0.775"/>
                  <dgm:constr type="h" for="ch" forName="middleBox" refType="h" fact="0.7"/>
                  <dgm:constr type="l" for="ch" forName="centerBox" refType="w" fact="0.05"/>
                  <dgm:constr type="t" for="ch" forName="centerBox" refType="h" fact="0.5"/>
                  <dgm:constr type="w" for="ch" forName="centerBox" refType="w" fact="0.725"/>
                  <dgm:constr type="h" for="ch" forName="centerBox" refType="h" fact="0.4"/>
                  <dgm:constr type="userA" for="des" forName="outerSibTrans" refType="w"/>
                  <dgm:constr type="userA" for="des" forName="middleSibTrans" refType="w"/>
                  <dgm:constr type="userA" for="des" forName="centerSibTrans" refType="w"/>
                </dgm:constrLst>
              </dgm:else>
            </dgm:choose>
          </dgm:if>
          <dgm:else name="Name18">
            <dgm:choose name="Name19">
              <dgm:if name="Name20" axis="ch ch" ptType="node node" st="2 1" cnt="1 0" func="cnt" op="gt" val="0">
                <dgm:constrLst>
                  <dgm:constr type="primFontSz" for="des" forName="middleBoxParent" val="65"/>
                  <dgm:constr type="primFontSz" for="des" forName="mChild" val="65"/>
                  <dgm:constr type="primFontSz" for="des" forName="outerBoxParent" refType="primFontSz" refFor="des" refForName="middleBoxParent" op="equ"/>
                  <dgm:constr type="primFontSz" for="des" forName="centerBoxParent" refType="primFontSz" refFor="des" refForName="middleBoxParent" op="equ"/>
                  <dgm:constr type="primFontSz" for="des" forName="oChild" refType="primFontSz" refFor="des" refForName="mChild" op="equ"/>
                  <dgm:constr type="primFontSz" for="des" forName="cChild" refType="primFontSz" refFor="des" refForName="mChild" op="equ"/>
                  <dgm:constr type="l" for="ch" forName="outerBox"/>
                  <dgm:constr type="t" for="ch" forName="outerBox"/>
                  <dgm:constr type="w" for="ch" forName="outerBox" refType="w"/>
                  <dgm:constr type="h" for="ch" forName="outerBox" refType="h"/>
                  <dgm:constr type="l" for="ch" forName="middleBox" refType="w" fact="0.025"/>
                  <dgm:constr type="t" for="ch" forName="middleBox" refType="h" fact="0.25"/>
                  <dgm:constr type="w" for="ch" forName="middleBox" refType="w" fact="0.95"/>
                  <dgm:constr type="h" for="ch" forName="middleBox" refType="h" fact="0.7"/>
                  <dgm:constr type="l" for="ch" forName="centerBox" refType="w" fact="0.05"/>
                  <dgm:constr type="t" for="ch" forName="centerBox" refType="h" fact="0.5"/>
                  <dgm:constr type="w" for="ch" forName="centerBox" refType="w" fact="0.69"/>
                  <dgm:constr type="h" for="ch" forName="centerBox" refType="h" fact="0.4"/>
                  <dgm:constr type="userA" for="des" forName="outerSibTrans" refType="w"/>
                  <dgm:constr type="userA" for="des" forName="middleSibTrans" refType="w"/>
                  <dgm:constr type="userA" for="des" forName="centerSibTrans" refType="w"/>
                </dgm:constrLst>
              </dgm:if>
              <dgm:else name="Name21">
                <dgm:constrLst>
                  <dgm:constr type="primFontSz" for="des" forName="middleBoxParent" val="65"/>
                  <dgm:constr type="primFontSz" for="des" forName="mChild" val="65"/>
                  <dgm:constr type="primFontSz" for="des" forName="outerBoxParent" refType="primFontSz" refFor="des" refForName="middleBoxParent" op="equ"/>
                  <dgm:constr type="primFontSz" for="des" forName="centerBoxParent" refType="primFontSz" refFor="des" refForName="middleBoxParent" op="equ"/>
                  <dgm:constr type="primFontSz" for="des" forName="oChild" refType="primFontSz" refFor="des" refForName="mChild" op="equ"/>
                  <dgm:constr type="primFontSz" for="des" forName="cChild" refType="primFontSz" refFor="des" refForName="mChild" op="equ"/>
                  <dgm:constr type="l" for="ch" forName="outerBox"/>
                  <dgm:constr type="t" for="ch" forName="outerBox"/>
                  <dgm:constr type="w" for="ch" forName="outerBox" refType="w"/>
                  <dgm:constr type="h" for="ch" forName="outerBox" refType="h"/>
                  <dgm:constr type="l" for="ch" forName="middleBox" refType="w" fact="0.025"/>
                  <dgm:constr type="t" for="ch" forName="middleBox" refType="h" fact="0.25"/>
                  <dgm:constr type="w" for="ch" forName="middleBox" refType="w" fact="0.95"/>
                  <dgm:constr type="h" for="ch" forName="middleBox" refType="h" fact="0.7"/>
                  <dgm:constr type="l" for="ch" forName="centerBox" refType="w" fact="0.05"/>
                  <dgm:constr type="t" for="ch" forName="centerBox" refType="h" fact="0.5"/>
                  <dgm:constr type="w" for="ch" forName="centerBox" refType="w" fact="0.9"/>
                  <dgm:constr type="h" for="ch" forName="centerBox" refType="h" fact="0.4"/>
                  <dgm:constr type="userA" for="des" forName="outerSibTrans" refType="w"/>
                  <dgm:constr type="userA" for="des" forName="middleSibTrans" refType="w"/>
                  <dgm:constr type="userA" for="des" forName="centerSibTrans" refType="w"/>
                </dgm:constrLst>
              </dgm:else>
            </dgm:choose>
          </dgm:else>
        </dgm:choose>
      </dgm:else>
    </dgm:choose>
    <dgm:ruleLst/>
    <dgm:choose name="Name22">
      <dgm:if name="Name23" axis="root ch" ptType="all node" st="1 1" cnt="0 0" func="cnt" op="gte" val="1">
        <dgm:layoutNode name="outerBox" styleLbl="node1">
          <dgm:alg type="composite">
            <dgm:param type="horzAlign" val="none"/>
            <dgm:param type="vertAlign" val="none"/>
          </dgm:alg>
          <dgm:shape xmlns:r="http://schemas.openxmlformats.org/officeDocument/2006/relationships" r:blip="">
            <dgm:adjLst/>
          </dgm:shape>
          <dgm:presOf/>
          <dgm:choose name="Name24">
            <dgm:if name="Name25" axis="root ch" ptType="all node" st="1 1" cnt="0 0" func="cnt" op="gt" val="1">
              <dgm:choose name="Name26">
                <dgm:if name="Name27" func="var" arg="dir" op="equ" val="norm">
                  <dgm:constrLst>
                    <dgm:constr type="l" for="ch" forName="outerBoxParent"/>
                    <dgm:constr type="t" for="ch" forName="outerBoxParent"/>
                    <dgm:constr type="w" for="ch" forName="outerBoxParent" refType="w"/>
                    <dgm:constr type="h" for="ch" forName="outerBoxParent" refType="h"/>
                    <dgm:constr type="bMarg" for="ch" forName="outerBoxParent" refType="h" fact="2.2"/>
                    <dgm:constr type="l" for="ch" forName="outerBoxChildren" refType="w" fact="0.025"/>
                    <dgm:constr type="t" for="ch" forName="outerBoxChildren" refType="h" fact="0.25"/>
                    <dgm:constr type="w" for="ch" forName="outerBoxChildren" refType="w" fact="0.15"/>
                    <dgm:constr type="h" for="ch" forName="outerBoxChildren" refType="h" fact="0.7"/>
                  </dgm:constrLst>
                </dgm:if>
                <dgm:else name="Name28">
                  <dgm:constrLst>
                    <dgm:constr type="l" for="ch" forName="outerBoxParent"/>
                    <dgm:constr type="t" for="ch" forName="outerBoxParent"/>
                    <dgm:constr type="w" for="ch" forName="outerBoxParent" refType="w"/>
                    <dgm:constr type="h" for="ch" forName="outerBoxParent" refType="h"/>
                    <dgm:constr type="bMarg" for="ch" forName="outerBoxParent" refType="h" fact="2.2"/>
                    <dgm:constr type="l" for="ch" forName="outerBoxChildren" refType="w" fact="0.825"/>
                    <dgm:constr type="t" for="ch" forName="outerBoxChildren" refType="h" fact="0.25"/>
                    <dgm:constr type="w" for="ch" forName="outerBoxChildren" refType="w" fact="0.15"/>
                    <dgm:constr type="h" for="ch" forName="outerBoxChildren" refType="h" fact="0.7"/>
                  </dgm:constrLst>
                </dgm:else>
              </dgm:choose>
            </dgm:if>
            <dgm:else name="Name29">
              <dgm:constrLst>
                <dgm:constr type="l" for="ch" forName="outerBoxParent"/>
                <dgm:constr type="t" for="ch" forName="outerBoxParent"/>
                <dgm:constr type="w" for="ch" forName="outerBoxParent" refType="w"/>
                <dgm:constr type="h" for="ch" forName="outerBoxParent" refType="h"/>
                <dgm:constr type="bMarg" for="ch" forName="outerBoxParent" refType="h" fact="1.75"/>
                <dgm:constr type="l" for="ch" forName="outerBoxChildren" refType="w" fact="0.025"/>
                <dgm:constr type="t" for="ch" forName="outerBoxChildren" refType="h" fact="0.45"/>
                <dgm:constr type="w" for="ch" forName="outerBoxChildren" refType="w" fact="0.95"/>
                <dgm:constr type="h" for="ch" forName="outerBoxChildren" refType="h" fact="0.45"/>
              </dgm:constrLst>
            </dgm:else>
          </dgm:choose>
          <dgm:ruleLst/>
          <dgm:layoutNode name="outerBoxParent" styleLbl="node1">
            <dgm:alg type="tx">
              <dgm:param type="txAnchorVert" val="t"/>
              <dgm:param type="parTxLTRAlign" val="l"/>
              <dgm:param type="parTxRTLAlign" val="r"/>
            </dgm:alg>
            <dgm:shape xmlns:r="http://schemas.openxmlformats.org/officeDocument/2006/relationships" type="roundRect" r:blip="">
              <dgm:adjLst>
                <dgm:adj idx="1" val="0.085"/>
              </dgm:adjLst>
            </dgm:shape>
            <dgm:presOf axis="ch" ptType="node" cnt="1"/>
            <dgm:constrLst>
              <dgm:constr type="t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  <dgm:layoutNode name="outerBoxChildren">
            <dgm:choose name="Name30">
              <dgm:if name="Name31" axis="root ch" ptType="all node" st="1 1" cnt="0 0" func="cnt" op="gt" val="1">
                <dgm:alg type="lin">
                  <dgm:param type="linDir" val="fromT"/>
                  <dgm:param type="vertAlign" val="t"/>
                </dgm:alg>
              </dgm:if>
              <dgm:else name="Name32">
                <dgm:choose name="Name33">
                  <dgm:if name="Name34" func="var" arg="dir" op="equ" val="norm">
                    <dgm:alg type="lin">
                      <dgm:param type="horzAlign" val="l"/>
                    </dgm:alg>
                  </dgm:if>
                  <dgm:else name="Name35">
                    <dgm:alg type="lin">
                      <dgm:param type="linDir" val="fromR"/>
                      <dgm:param type="horzAlign" val="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>
              <dgm:constr type="w" for="ch" forName="oChild" refType="w"/>
              <dgm:constr type="h" for="ch" forName="oChild" refType="h"/>
            </dgm:constrLst>
            <dgm:ruleLst/>
            <dgm:forEach name="Name36" axis="ch ch" ptType="node node" st="1 1" cnt="1 0">
              <dgm:layoutNode name="oChild" styleLbl="fgAcc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05"/>
                  </dgm:adjLst>
                </dgm:shape>
                <dgm:presOf axis="desOrSelf" ptType="node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forEach name="Name37" axis="followSib" ptType="sibTrans" cnt="1">
                <dgm:layoutNode name="outerSibTrans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userA"/>
                    <dgm:constr type="w" refType="userA" fact="0.015"/>
                    <dgm:constr type="h" refType="userA" fact="0.015"/>
                  </dgm:constrLst>
                  <dgm:ruleLst/>
                </dgm:layoutNode>
              </dgm:forEach>
            </dgm:forEach>
          </dgm:layoutNode>
        </dgm:layoutNode>
      </dgm:if>
      <dgm:else name="Name38"/>
    </dgm:choose>
    <dgm:choose name="Name39">
      <dgm:if name="Name40" axis="root ch" ptType="all node" st="1 1" cnt="0 0" func="cnt" op="gte" val="2">
        <dgm:layoutNode name="middleBox">
          <dgm:alg type="composite">
            <dgm:param type="horzAlign" val="none"/>
            <dgm:param type="vertAlign" val="none"/>
          </dgm:alg>
          <dgm:shape xmlns:r="http://schemas.openxmlformats.org/officeDocument/2006/relationships" r:blip="">
            <dgm:adjLst/>
          </dgm:shape>
          <dgm:presOf/>
          <dgm:choose name="Name41">
            <dgm:if name="Name42" axis="root ch" ptType="all node" st="1 1" cnt="0 0" func="cnt" op="gt" val="2">
              <dgm:choose name="Name43">
                <dgm:if name="Name44" func="var" arg="dir" op="equ" val="norm">
                  <dgm:constrLst>
                    <dgm:constr type="l" for="ch" forName="middleBoxParent"/>
                    <dgm:constr type="t" for="ch" forName="middleBoxParent"/>
                    <dgm:constr type="w" for="ch" forName="middleBoxParent" refType="w"/>
                    <dgm:constr type="h" for="ch" forName="middleBoxParent" refType="h"/>
                    <dgm:constr type="bMarg" for="ch" forName="middleBoxParent" refType="h" fact="1.8"/>
                    <dgm:constr type="l" for="ch" forName="middleBoxChildren" refType="w" fact="0.025"/>
                    <dgm:constr type="t" for="ch" forName="middleBoxChildren" refType="h" fact="0.35"/>
                    <dgm:constr type="w" for="ch" forName="middleBoxChildren" refType="w" fact="0.2"/>
                    <dgm:constr type="h" for="ch" forName="middleBoxChildren" refType="h" fact="0.575"/>
                  </dgm:constrLst>
                </dgm:if>
                <dgm:else name="Name45">
                  <dgm:constrLst>
                    <dgm:constr type="l" for="ch" forName="middleBoxParent"/>
                    <dgm:constr type="t" for="ch" forName="middleBoxParent"/>
                    <dgm:constr type="w" for="ch" forName="middleBoxParent" refType="w"/>
                    <dgm:constr type="h" for="ch" forName="middleBoxParent" refType="h"/>
                    <dgm:constr type="bMarg" for="ch" forName="middleBoxParent" refType="h" fact="1.8"/>
                    <dgm:constr type="l" for="ch" forName="middleBoxChildren" refType="w" fact="0.775"/>
                    <dgm:constr type="t" for="ch" forName="middleBoxChildren" refType="h" fact="0.35"/>
                    <dgm:constr type="w" for="ch" forName="middleBoxChildren" refType="w" fact="0.2"/>
                    <dgm:constr type="h" for="ch" forName="middleBoxChildren" refType="h" fact="0.575"/>
                  </dgm:constrLst>
                </dgm:else>
              </dgm:choose>
            </dgm:if>
            <dgm:else name="Name46">
              <dgm:constrLst>
                <dgm:constr type="l" for="ch" forName="middleBoxParent"/>
                <dgm:constr type="t" for="ch" forName="middleBoxParent"/>
                <dgm:constr type="w" for="ch" forName="middleBoxParent" refType="w"/>
                <dgm:constr type="h" for="ch" forName="middleBoxParent" refType="h"/>
                <dgm:constr type="bMarg" for="ch" forName="middleBoxParent" refType="h" fact="1.8"/>
                <dgm:constr type="l" for="ch" forName="middleBoxChildren" refType="w" fact="0.025"/>
                <dgm:constr type="t" for="ch" forName="middleBoxChildren" refType="h" fact="0.45"/>
                <dgm:constr type="w" for="ch" forName="middleBoxChildren" refType="w" fact="0.95"/>
                <dgm:constr type="h" for="ch" forName="middleBoxChildren" refType="h" fact="0.45"/>
              </dgm:constrLst>
            </dgm:else>
          </dgm:choose>
          <dgm:ruleLst/>
          <dgm:layoutNode name="middleBoxParent" styleLbl="node1">
            <dgm:alg type="tx">
              <dgm:param type="txAnchorVert" val="t"/>
              <dgm:param type="parTxLTRAlign" val="l"/>
              <dgm:param type="parTxRTLAlign" val="r"/>
            </dgm:alg>
            <dgm:shape xmlns:r="http://schemas.openxmlformats.org/officeDocument/2006/relationships" type="roundRect" r:blip="">
              <dgm:adjLst>
                <dgm:adj idx="1" val="0.105"/>
              </dgm:adjLst>
            </dgm:shape>
            <dgm:presOf axis="ch" ptType="node" st="2" cnt="1"/>
            <dgm:constrLst>
              <dgm:constr type="t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  <dgm:layoutNode name="middleBoxChildren">
            <dgm:choose name="Name47">
              <dgm:if name="Name48" axis="root ch" ptType="all node" st="1 1" cnt="0 0" func="cnt" op="gt" val="2">
                <dgm:alg type="lin">
                  <dgm:param type="linDir" val="fromT"/>
                  <dgm:param type="vertAlign" val="t"/>
                </dgm:alg>
              </dgm:if>
              <dgm:else name="Name49">
                <dgm:choose name="Name50">
                  <dgm:if name="Name51" func="var" arg="dir" op="equ" val="norm">
                    <dgm:alg type="lin">
                      <dgm:param type="horzAlign" val="l"/>
                    </dgm:alg>
                  </dgm:if>
                  <dgm:else name="Name52">
                    <dgm:alg type="lin">
                      <dgm:param type="linDir" val="fromR"/>
                      <dgm:param type="horzAlign" val="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>
              <dgm:constr type="w" for="ch" forName="mChild" refType="w"/>
              <dgm:constr type="h" for="ch" forName="mChild" refType="h"/>
            </dgm:constrLst>
            <dgm:ruleLst/>
            <dgm:forEach name="Name53" axis="ch ch" ptType="node node" st="2 1" cnt="1 0">
              <dgm:layoutNode name="mChild" styleLbl="fgAcc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05"/>
                  </dgm:adjLst>
                </dgm:shape>
                <dgm:presOf axis="desOrSelf" ptType="node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forEach name="Name54" axis="followSib" ptType="sibTrans" cnt="1">
                <dgm:layoutNode name="middleSibTrans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userA"/>
                    <dgm:constr type="w" refType="userA" fact="0.015"/>
                    <dgm:constr type="h" refType="userA" fact="0.015"/>
                  </dgm:constrLst>
                  <dgm:ruleLst/>
                </dgm:layoutNode>
              </dgm:forEach>
            </dgm:forEach>
          </dgm:layoutNode>
        </dgm:layoutNode>
      </dgm:if>
      <dgm:else name="Name55"/>
    </dgm:choose>
    <dgm:choose name="Name56">
      <dgm:if name="Name57" axis="root ch" ptType="all node" st="1 1" cnt="0 0" func="cnt" op="gte" val="3">
        <dgm:layoutNode name="centerBox">
          <dgm:alg type="composite">
            <dgm:param type="horzAlign" val="none"/>
            <dgm:param type="vertAlign" val="none"/>
          </dgm:alg>
          <dgm:shape xmlns:r="http://schemas.openxmlformats.org/officeDocument/2006/relationships" r:blip="">
            <dgm:adjLst/>
          </dgm:shape>
          <dgm:presOf/>
          <dgm:choose name="Name58">
            <dgm:if name="Name59" axis="ch ch" ptType="node node" st="3 1" cnt="1 0" func="cnt" op="gt" val="0">
              <dgm:constrLst>
                <dgm:constr type="l" for="ch" forName="centerBoxParent"/>
                <dgm:constr type="t" for="ch" forName="centerBoxParent"/>
                <dgm:constr type="w" for="ch" forName="centerBoxParent" refType="w"/>
                <dgm:constr type="h" for="ch" forName="centerBoxParent" refType="h"/>
                <dgm:constr type="bMarg" for="ch" forName="centerBoxParent" refType="h" fact="1.6"/>
                <dgm:constr type="l" for="ch" forName="centerBoxChildren" refType="w" fact="0.025"/>
                <dgm:constr type="t" for="ch" forName="centerBoxChildren" refType="h" fact="0.45"/>
                <dgm:constr type="w" for="ch" forName="centerBoxChildren" refType="w" fact="0.95"/>
                <dgm:constr type="h" for="ch" forName="centerBoxChildren" refType="h" fact="0.45"/>
              </dgm:constrLst>
            </dgm:if>
            <dgm:else name="Name60">
              <dgm:constrLst>
                <dgm:constr type="l" for="ch" forName="centerBoxParent"/>
                <dgm:constr type="t" for="ch" forName="centerBoxParent"/>
                <dgm:constr type="w" for="ch" forName="centerBoxParent" refType="w"/>
                <dgm:constr type="h" for="ch" forName="centerBoxParent" refType="h"/>
              </dgm:constrLst>
            </dgm:else>
          </dgm:choose>
          <dgm:ruleLst/>
          <dgm:layoutNode name="centerBoxParent" styleLbl="node1">
            <dgm:alg type="tx">
              <dgm:param type="txAnchorVert" val="t"/>
              <dgm:param type="parTxLTRAlign" val="l"/>
              <dgm:param type="parTxRTLAlign" val="r"/>
            </dgm:alg>
            <dgm:shape xmlns:r="http://schemas.openxmlformats.org/officeDocument/2006/relationships" type="roundRect" r:blip="">
              <dgm:adjLst>
                <dgm:adj idx="1" val="0.105"/>
              </dgm:adjLst>
            </dgm:shape>
            <dgm:presOf axis="ch" ptType="node" st="3" cnt="1"/>
            <dgm:constrLst>
              <dgm:constr type="t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  <dgm:choose name="Name61">
            <dgm:if name="Name62" axis="ch ch" ptType="node node" st="3 1" cnt="1 0" func="cnt" op="gt" val="0">
              <dgm:layoutNode name="centerBoxChildren">
                <dgm:choose name="Name63">
                  <dgm:if name="Name64" func="var" arg="dir" op="equ" val="norm">
                    <dgm:alg type="lin">
                      <dgm:param type="horzAlign" val="l"/>
                    </dgm:alg>
                  </dgm:if>
                  <dgm:else name="Name65">
                    <dgm:alg type="lin">
                      <dgm:param type="linDir" val="fromR"/>
                      <dgm:param type="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w" for="ch" forName="cChild" refType="w"/>
                  <dgm:constr type="h" for="ch" forName="cChild" refType="h"/>
                </dgm:constrLst>
                <dgm:ruleLst/>
                <dgm:forEach name="Name66" axis="ch ch" ptType="node node" st="3 1" cnt="1 0">
                  <dgm:layoutNode name="cChild" styleLbl="fgAcc1">
                    <dgm:varLst>
                      <dgm:bulletEnabled val="1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05"/>
                      </dgm:adjLst>
                    </dgm:shape>
                    <dgm:presOf axis="desOrSelf" ptType="node"/>
                    <dgm:constrLst>
                      <dgm:constr type="tMarg" refType="primFontSz" fact="0.3"/>
                      <dgm:constr type="bMarg" refType="primFontSz" fact="0.3"/>
                      <dgm:constr type="lMarg" refType="primFontSz" fact="0.3"/>
                      <dgm:constr type="rMarg" refType="primFontSz" fact="0.3"/>
                    </dgm:constrLst>
                    <dgm:ruleLst>
                      <dgm:rule type="primFontSz" val="5" fact="NaN" max="NaN"/>
                    </dgm:ruleLst>
                  </dgm:layoutNode>
                  <dgm:forEach name="Name67" axis="followSib" ptType="sibTrans" cnt="1">
                    <dgm:layoutNode name="centerSibTrans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  <dgm:constrLst>
                        <dgm:constr type="userA"/>
                        <dgm:constr type="w" refType="userA" fact="0.015"/>
                        <dgm:constr type="h" refType="userA" fact="0.015"/>
                      </dgm:constrLst>
                      <dgm:ruleLst/>
                    </dgm:layoutNode>
                  </dgm:forEach>
                </dgm:forEach>
              </dgm:layoutNode>
            </dgm:if>
            <dgm:else name="Name68"/>
          </dgm:choose>
        </dgm:layoutNode>
      </dgm:if>
      <dgm:else name="Name69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6DFA15B-FE45-45FE-A5C1-2286D62DBEA0}" type="datetimeFigureOut">
              <a:rPr lang="fi-FI" smtClean="0"/>
              <a:t>7.9.2017</a:t>
            </a:fld>
            <a:endParaRPr lang="fi-FI"/>
          </a:p>
        </p:txBody>
      </p:sp>
      <p:sp>
        <p:nvSpPr>
          <p:cNvPr id="4" name="Dian kuvan paikkamerkki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i-FI"/>
          </a:p>
        </p:txBody>
      </p:sp>
      <p:sp>
        <p:nvSpPr>
          <p:cNvPr id="5" name="Huomautusten paikkamerkki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AE36A8-0A76-4C63-8941-B39E4C045E49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3849162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AE36A8-0A76-4C63-8941-B39E4C045E49}" type="slidenum">
              <a:rPr lang="fi-FI" smtClean="0"/>
              <a:t>1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9329201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AE36A8-0A76-4C63-8941-B39E4C045E49}" type="slidenum">
              <a:rPr lang="fi-FI" smtClean="0"/>
              <a:t>2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46114122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baseline="0" dirty="0" smtClean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AE36A8-0A76-4C63-8941-B39E4C045E49}" type="slidenum">
              <a:rPr lang="fi-FI" smtClean="0"/>
              <a:t>3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70573441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AE36A8-0A76-4C63-8941-B39E4C045E49}" type="slidenum">
              <a:rPr lang="fi-FI" smtClean="0"/>
              <a:t>4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96344066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AE36A8-0A76-4C63-8941-B39E4C045E49}" type="slidenum">
              <a:rPr lang="fi-FI" smtClean="0"/>
              <a:t>5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74310385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AE36A8-0A76-4C63-8941-B39E4C045E49}" type="slidenum">
              <a:rPr lang="fi-FI" smtClean="0"/>
              <a:t>6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71236052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AE36A8-0A76-4C63-8941-B39E4C045E49}" type="slidenum">
              <a:rPr lang="fi-FI" smtClean="0"/>
              <a:t>7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00719308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AE36A8-0A76-4C63-8941-B39E4C045E49}" type="slidenum">
              <a:rPr lang="fi-FI" smtClean="0"/>
              <a:t>8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63269305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AE36A8-0A76-4C63-8941-B39E4C045E49}" type="slidenum">
              <a:rPr lang="fi-FI" smtClean="0"/>
              <a:t>9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2042126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Otsikkodia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8" descr="ribbon_kansisivu.jpg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238" r="1238" b="16001"/>
          <a:stretch/>
        </p:blipFill>
        <p:spPr>
          <a:xfrm>
            <a:off x="6474616" y="2983260"/>
            <a:ext cx="2666766" cy="216024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0400" y="1368900"/>
            <a:ext cx="7297200" cy="1101600"/>
          </a:xfrm>
        </p:spPr>
        <p:txBody>
          <a:bodyPr rIns="90000"/>
          <a:lstStyle/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0400" y="2475900"/>
            <a:ext cx="6102000" cy="1228500"/>
          </a:xfrm>
        </p:spPr>
        <p:txBody>
          <a:bodyPr>
            <a:normAutofit/>
          </a:bodyPr>
          <a:lstStyle>
            <a:lvl1pPr marL="0" indent="0" algn="l">
              <a:buNone/>
              <a:defRPr sz="2600">
                <a:solidFill>
                  <a:srgbClr val="00A6D6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 smtClean="0"/>
              <a:t>Muokkaa alaotsikon perustyyliä napsautt.</a:t>
            </a:r>
            <a:endParaRPr lang="fi-FI" dirty="0"/>
          </a:p>
        </p:txBody>
      </p:sp>
      <p:sp>
        <p:nvSpPr>
          <p:cNvPr id="8" name="Rectangle 9"/>
          <p:cNvSpPr/>
          <p:nvPr userDrawn="1"/>
        </p:nvSpPr>
        <p:spPr>
          <a:xfrm>
            <a:off x="0" y="771550"/>
            <a:ext cx="9144000" cy="45719"/>
          </a:xfrm>
          <a:prstGeom prst="rect">
            <a:avLst/>
          </a:prstGeom>
          <a:gradFill>
            <a:gsLst>
              <a:gs pos="50000">
                <a:srgbClr val="002E63"/>
              </a:gs>
              <a:gs pos="100000">
                <a:srgbClr val="00A6D6"/>
              </a:gs>
            </a:gsLst>
            <a:lin ang="1080000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0" name="Suorakulmio 9"/>
          <p:cNvSpPr/>
          <p:nvPr userDrawn="1"/>
        </p:nvSpPr>
        <p:spPr>
          <a:xfrm>
            <a:off x="604463" y="287598"/>
            <a:ext cx="793507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sv-SE" sz="1000" dirty="0" smtClean="0">
                <a:solidFill>
                  <a:schemeClr val="accent2"/>
                </a:solidFill>
              </a:rPr>
              <a:t>Onnistuva Suomi </a:t>
            </a:r>
            <a:r>
              <a:rPr lang="sv-SE" sz="1000" dirty="0" err="1" smtClean="0">
                <a:solidFill>
                  <a:schemeClr val="accent2"/>
                </a:solidFill>
              </a:rPr>
              <a:t>tehdään</a:t>
            </a:r>
            <a:r>
              <a:rPr lang="sv-SE" sz="1000" dirty="0" smtClean="0">
                <a:solidFill>
                  <a:schemeClr val="accent2"/>
                </a:solidFill>
              </a:rPr>
              <a:t> </a:t>
            </a:r>
            <a:r>
              <a:rPr lang="sv-SE" sz="1000" dirty="0" err="1" smtClean="0">
                <a:solidFill>
                  <a:schemeClr val="accent2"/>
                </a:solidFill>
              </a:rPr>
              <a:t>lähellä</a:t>
            </a:r>
            <a:endParaRPr lang="sv-SE" sz="1000" dirty="0" smtClean="0">
              <a:solidFill>
                <a:schemeClr val="accent2"/>
              </a:solidFill>
            </a:endParaRPr>
          </a:p>
          <a:p>
            <a:pPr algn="r"/>
            <a:r>
              <a:rPr lang="sv-SE" sz="1000" dirty="0" smtClean="0">
                <a:solidFill>
                  <a:schemeClr val="accent2"/>
                </a:solidFill>
              </a:rPr>
              <a:t>Finlands framgång skapas lokalt </a:t>
            </a:r>
            <a:endParaRPr lang="fi-FI" sz="1000" b="0" dirty="0">
              <a:solidFill>
                <a:schemeClr val="accent2"/>
              </a:solidFill>
              <a:latin typeface="+mn-lt"/>
            </a:endParaRPr>
          </a:p>
        </p:txBody>
      </p:sp>
      <p:pic>
        <p:nvPicPr>
          <p:cNvPr id="5" name="Kuva 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267" y="161777"/>
            <a:ext cx="1958409" cy="4652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8378044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395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r>
              <a:rPr lang="fi-FI" dirty="0" smtClean="0"/>
              <a:t>[pvm]</a:t>
            </a:r>
            <a:endParaRPr lang="fi-F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9BDC67-9A7E-42C8-BC4E-FBA2E376B5B6}" type="slidenum">
              <a:rPr lang="fi-FI" smtClean="0"/>
              <a:t>‹#›</a:t>
            </a:fld>
            <a:endParaRPr lang="fi-FI"/>
          </a:p>
        </p:txBody>
      </p:sp>
      <p:sp>
        <p:nvSpPr>
          <p:cNvPr id="5" name="Otsikko 4"/>
          <p:cNvSpPr>
            <a:spLocks noGrp="1"/>
          </p:cNvSpPr>
          <p:nvPr>
            <p:ph type="title"/>
          </p:nvPr>
        </p:nvSpPr>
        <p:spPr>
          <a:xfrm>
            <a:off x="680832" y="2794620"/>
            <a:ext cx="7779600" cy="857250"/>
          </a:xfrm>
        </p:spPr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pic>
        <p:nvPicPr>
          <p:cNvPr id="6" name="Kuva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26631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57996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r>
              <a:rPr lang="fi-FI" dirty="0" smtClean="0"/>
              <a:t>[pvm]</a:t>
            </a:r>
            <a:endParaRPr lang="fi-F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9BDC67-9A7E-42C8-BC4E-FBA2E376B5B6}" type="slidenum">
              <a:rPr lang="fi-FI" smtClean="0"/>
              <a:t>‹#›</a:t>
            </a:fld>
            <a:endParaRPr lang="fi-FI"/>
          </a:p>
        </p:txBody>
      </p:sp>
      <p:sp>
        <p:nvSpPr>
          <p:cNvPr id="5" name="Otsikko 4"/>
          <p:cNvSpPr>
            <a:spLocks noGrp="1"/>
          </p:cNvSpPr>
          <p:nvPr>
            <p:ph type="title"/>
          </p:nvPr>
        </p:nvSpPr>
        <p:spPr>
          <a:xfrm>
            <a:off x="680832" y="2794620"/>
            <a:ext cx="7779600" cy="857250"/>
          </a:xfrm>
        </p:spPr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pic>
        <p:nvPicPr>
          <p:cNvPr id="6" name="Kuva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68" y="0"/>
            <a:ext cx="9144000" cy="26631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91481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r>
              <a:rPr lang="fi-FI" dirty="0" smtClean="0"/>
              <a:t>[pvm]</a:t>
            </a:r>
            <a:endParaRPr lang="fi-F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9BDC67-9A7E-42C8-BC4E-FBA2E376B5B6}" type="slidenum">
              <a:rPr lang="fi-FI" smtClean="0"/>
              <a:t>‹#›</a:t>
            </a:fld>
            <a:endParaRPr lang="fi-FI"/>
          </a:p>
        </p:txBody>
      </p:sp>
      <p:sp>
        <p:nvSpPr>
          <p:cNvPr id="5" name="Otsikko 4"/>
          <p:cNvSpPr>
            <a:spLocks noGrp="1"/>
          </p:cNvSpPr>
          <p:nvPr>
            <p:ph type="title"/>
          </p:nvPr>
        </p:nvSpPr>
        <p:spPr>
          <a:xfrm>
            <a:off x="680832" y="2794620"/>
            <a:ext cx="7779600" cy="857250"/>
          </a:xfrm>
        </p:spPr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pic>
        <p:nvPicPr>
          <p:cNvPr id="3" name="Kuva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26631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445344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400" y="205978"/>
            <a:ext cx="7779600" cy="857250"/>
          </a:xfrm>
        </p:spPr>
        <p:txBody>
          <a:bodyPr rIns="90000"/>
          <a:lstStyle/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0400" y="1201500"/>
            <a:ext cx="3816000" cy="3393900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 smtClean="0"/>
              <a:t>Muokkaa tekstin perustyylejä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7600" y="1201500"/>
            <a:ext cx="3816000" cy="3393900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 smtClean="0"/>
              <a:t>Muokkaa tekstin perustyylejä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r>
              <a:rPr lang="fi-FI" dirty="0" smtClean="0"/>
              <a:t>[pvm]</a:t>
            </a:r>
            <a:endParaRPr lang="fi-FI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9BDC67-9A7E-42C8-BC4E-FBA2E376B5B6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88188784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tsiko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kstin paikkamerkki 5"/>
          <p:cNvSpPr>
            <a:spLocks noGrp="1"/>
          </p:cNvSpPr>
          <p:nvPr>
            <p:ph type="body" sz="quarter" idx="13"/>
          </p:nvPr>
        </p:nvSpPr>
        <p:spPr>
          <a:xfrm>
            <a:off x="680400" y="205200"/>
            <a:ext cx="2970000" cy="872100"/>
          </a:xfrm>
        </p:spPr>
        <p:txBody>
          <a:bodyPr tIns="0" rIns="90000" anchor="b" anchorCtr="0">
            <a:norm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2000" b="1"/>
            </a:lvl3pPr>
            <a:lvl4pPr marL="1371600" indent="0">
              <a:buNone/>
              <a:defRPr sz="2000" b="1"/>
            </a:lvl4pPr>
            <a:lvl5pPr marL="1828800" indent="0">
              <a:buNone/>
              <a:defRPr sz="2000" b="1"/>
            </a:lvl5pPr>
          </a:lstStyle>
          <a:p>
            <a:pPr lvl="0"/>
            <a:r>
              <a:rPr lang="fi-FI" smtClean="0"/>
              <a:t>Muokkaa tekstin perustyylejä</a:t>
            </a:r>
          </a:p>
        </p:txBody>
      </p:sp>
      <p:sp>
        <p:nvSpPr>
          <p:cNvPr id="8" name="Tekstin paikkamerkki 7"/>
          <p:cNvSpPr>
            <a:spLocks noGrp="1"/>
          </p:cNvSpPr>
          <p:nvPr>
            <p:ph type="body" sz="quarter" idx="14"/>
          </p:nvPr>
        </p:nvSpPr>
        <p:spPr>
          <a:xfrm>
            <a:off x="680400" y="1077300"/>
            <a:ext cx="2970000" cy="35181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4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</a:lstStyle>
          <a:p>
            <a:pPr lvl="0"/>
            <a:r>
              <a:rPr lang="fi-FI" smtClean="0"/>
              <a:t>Muokkaa tekstin perustyylejä</a:t>
            </a:r>
          </a:p>
        </p:txBody>
      </p:sp>
      <p:sp>
        <p:nvSpPr>
          <p:cNvPr id="10" name="Sisällön paikkamerkki 9"/>
          <p:cNvSpPr>
            <a:spLocks noGrp="1"/>
          </p:cNvSpPr>
          <p:nvPr>
            <p:ph sz="quarter" idx="15"/>
          </p:nvPr>
        </p:nvSpPr>
        <p:spPr>
          <a:xfrm>
            <a:off x="3747600" y="205199"/>
            <a:ext cx="4712400" cy="4390200"/>
          </a:xfrm>
        </p:spPr>
        <p:txBody>
          <a:bodyPr/>
          <a:lstStyle/>
          <a:p>
            <a:pPr lvl="0"/>
            <a:r>
              <a:rPr lang="fi-FI" smtClean="0"/>
              <a:t>Muokkaa tekstin perustyylejä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r>
              <a:rPr lang="fi-FI" dirty="0" smtClean="0"/>
              <a:t>[pvm]</a:t>
            </a:r>
            <a:endParaRPr lang="fi-F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9BDC67-9A7E-42C8-BC4E-FBA2E376B5B6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23986017"/>
      </p:ext>
    </p:extLst>
  </p:cSld>
  <p:clrMapOvr>
    <a:masterClrMapping/>
  </p:clrMapOvr>
  <p:hf hdr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0400" y="1203598"/>
            <a:ext cx="7779600" cy="3393900"/>
          </a:xfrm>
        </p:spPr>
        <p:txBody>
          <a:bodyPr/>
          <a:lstStyle/>
          <a:p>
            <a:pPr lvl="0"/>
            <a:r>
              <a:rPr lang="fi-FI" smtClean="0"/>
              <a:t>Muokkaa tekstin perustyylejä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r>
              <a:rPr lang="fi-FI" dirty="0" smtClean="0"/>
              <a:t>[pvm]</a:t>
            </a:r>
            <a:endParaRPr lang="fi-FI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9BDC67-9A7E-42C8-BC4E-FBA2E376B5B6}" type="slidenum">
              <a:rPr lang="fi-FI" smtClean="0"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3063150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r>
              <a:rPr lang="fi-FI" dirty="0" smtClean="0"/>
              <a:t>[pvm]</a:t>
            </a:r>
            <a:endParaRPr lang="fi-F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9BDC67-9A7E-42C8-BC4E-FBA2E376B5B6}" type="slidenum">
              <a:rPr lang="fi-FI" smtClean="0"/>
              <a:t>‹#›</a:t>
            </a:fld>
            <a:endParaRPr lang="fi-FI"/>
          </a:p>
        </p:txBody>
      </p:sp>
      <p:sp>
        <p:nvSpPr>
          <p:cNvPr id="5" name="Otsikko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0705657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r>
              <a:rPr lang="fi-FI" dirty="0" smtClean="0"/>
              <a:t>[pvm]</a:t>
            </a:r>
            <a:endParaRPr lang="fi-F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9BDC67-9A7E-42C8-BC4E-FBA2E376B5B6}" type="slidenum">
              <a:rPr lang="fi-FI" smtClean="0"/>
              <a:t>‹#›</a:t>
            </a:fld>
            <a:endParaRPr lang="fi-FI"/>
          </a:p>
        </p:txBody>
      </p:sp>
      <p:sp>
        <p:nvSpPr>
          <p:cNvPr id="6" name="Otsikko 4"/>
          <p:cNvSpPr>
            <a:spLocks noGrp="1"/>
          </p:cNvSpPr>
          <p:nvPr>
            <p:ph type="title"/>
          </p:nvPr>
        </p:nvSpPr>
        <p:spPr>
          <a:xfrm>
            <a:off x="680832" y="2794620"/>
            <a:ext cx="7779600" cy="857250"/>
          </a:xfrm>
        </p:spPr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pic>
        <p:nvPicPr>
          <p:cNvPr id="5" name="Kuva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0538"/>
            <a:ext cx="9144000" cy="26631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58033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r>
              <a:rPr lang="fi-FI" dirty="0" smtClean="0"/>
              <a:t>[pvm]</a:t>
            </a:r>
            <a:endParaRPr lang="fi-F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9BDC67-9A7E-42C8-BC4E-FBA2E376B5B6}" type="slidenum">
              <a:rPr lang="fi-FI" smtClean="0"/>
              <a:t>‹#›</a:t>
            </a:fld>
            <a:endParaRPr lang="fi-FI"/>
          </a:p>
        </p:txBody>
      </p:sp>
      <p:sp>
        <p:nvSpPr>
          <p:cNvPr id="5" name="Otsikko 4"/>
          <p:cNvSpPr>
            <a:spLocks noGrp="1"/>
          </p:cNvSpPr>
          <p:nvPr>
            <p:ph type="title"/>
          </p:nvPr>
        </p:nvSpPr>
        <p:spPr>
          <a:xfrm>
            <a:off x="680832" y="2794620"/>
            <a:ext cx="7779600" cy="857250"/>
          </a:xfrm>
        </p:spPr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pic>
        <p:nvPicPr>
          <p:cNvPr id="3" name="Kuva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26631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80566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r>
              <a:rPr lang="fi-FI" dirty="0" smtClean="0"/>
              <a:t>[pvm]</a:t>
            </a:r>
            <a:endParaRPr lang="fi-F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9BDC67-9A7E-42C8-BC4E-FBA2E376B5B6}" type="slidenum">
              <a:rPr lang="fi-FI" smtClean="0"/>
              <a:t>‹#›</a:t>
            </a:fld>
            <a:endParaRPr lang="fi-FI"/>
          </a:p>
        </p:txBody>
      </p:sp>
      <p:sp>
        <p:nvSpPr>
          <p:cNvPr id="7" name="Otsikko 4"/>
          <p:cNvSpPr>
            <a:spLocks noGrp="1"/>
          </p:cNvSpPr>
          <p:nvPr>
            <p:ph type="title"/>
          </p:nvPr>
        </p:nvSpPr>
        <p:spPr>
          <a:xfrm>
            <a:off x="680832" y="2794620"/>
            <a:ext cx="7779600" cy="857250"/>
          </a:xfrm>
        </p:spPr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pic>
        <p:nvPicPr>
          <p:cNvPr id="3" name="Kuva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26631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16935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r>
              <a:rPr lang="fi-FI" dirty="0" smtClean="0"/>
              <a:t>[pvm]</a:t>
            </a:r>
            <a:endParaRPr lang="fi-F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9BDC67-9A7E-42C8-BC4E-FBA2E376B5B6}" type="slidenum">
              <a:rPr lang="fi-FI" smtClean="0"/>
              <a:t>‹#›</a:t>
            </a:fld>
            <a:endParaRPr lang="fi-FI"/>
          </a:p>
        </p:txBody>
      </p:sp>
      <p:sp>
        <p:nvSpPr>
          <p:cNvPr id="6" name="Otsikko 4"/>
          <p:cNvSpPr>
            <a:spLocks noGrp="1"/>
          </p:cNvSpPr>
          <p:nvPr>
            <p:ph type="title"/>
          </p:nvPr>
        </p:nvSpPr>
        <p:spPr>
          <a:xfrm>
            <a:off x="680832" y="2794620"/>
            <a:ext cx="7779600" cy="857250"/>
          </a:xfrm>
        </p:spPr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pic>
        <p:nvPicPr>
          <p:cNvPr id="7" name="Kuva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26631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1981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r>
              <a:rPr lang="fi-FI" dirty="0" smtClean="0"/>
              <a:t>[pvm]</a:t>
            </a:r>
            <a:endParaRPr lang="fi-F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9BDC67-9A7E-42C8-BC4E-FBA2E376B5B6}" type="slidenum">
              <a:rPr lang="fi-FI" smtClean="0"/>
              <a:t>‹#›</a:t>
            </a:fld>
            <a:endParaRPr lang="fi-FI"/>
          </a:p>
        </p:txBody>
      </p:sp>
      <p:sp>
        <p:nvSpPr>
          <p:cNvPr id="5" name="Otsikko 4"/>
          <p:cNvSpPr>
            <a:spLocks noGrp="1"/>
          </p:cNvSpPr>
          <p:nvPr>
            <p:ph type="title"/>
          </p:nvPr>
        </p:nvSpPr>
        <p:spPr>
          <a:xfrm>
            <a:off x="680832" y="2794620"/>
            <a:ext cx="7779600" cy="857250"/>
          </a:xfrm>
        </p:spPr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pic>
        <p:nvPicPr>
          <p:cNvPr id="6" name="Kuva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26631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92614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r>
              <a:rPr lang="fi-FI" dirty="0" smtClean="0"/>
              <a:t>[pvm]</a:t>
            </a:r>
            <a:endParaRPr lang="fi-F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9BDC67-9A7E-42C8-BC4E-FBA2E376B5B6}" type="slidenum">
              <a:rPr lang="fi-FI" smtClean="0"/>
              <a:t>‹#›</a:t>
            </a:fld>
            <a:endParaRPr lang="fi-FI"/>
          </a:p>
        </p:txBody>
      </p:sp>
      <p:sp>
        <p:nvSpPr>
          <p:cNvPr id="5" name="Otsikko 4"/>
          <p:cNvSpPr>
            <a:spLocks noGrp="1"/>
          </p:cNvSpPr>
          <p:nvPr>
            <p:ph type="title"/>
          </p:nvPr>
        </p:nvSpPr>
        <p:spPr>
          <a:xfrm>
            <a:off x="680832" y="2794620"/>
            <a:ext cx="7779600" cy="857250"/>
          </a:xfrm>
        </p:spPr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pic>
        <p:nvPicPr>
          <p:cNvPr id="6" name="Kuva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68" y="0"/>
            <a:ext cx="9144000" cy="26631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03273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0400" y="205978"/>
            <a:ext cx="7779600" cy="857250"/>
          </a:xfrm>
          <a:prstGeom prst="rect">
            <a:avLst/>
          </a:prstGeom>
        </p:spPr>
        <p:txBody>
          <a:bodyPr vert="horz" lIns="0" tIns="45720" rIns="0" bIns="45720" rtlCol="0" anchor="b" anchorCtr="0">
            <a:normAutofit/>
          </a:bodyPr>
          <a:lstStyle/>
          <a:p>
            <a:r>
              <a:rPr lang="fi-FI" noProof="0" dirty="0" smtClean="0"/>
              <a:t>Muokkaa </a:t>
            </a:r>
            <a:r>
              <a:rPr lang="fi-FI" noProof="0" dirty="0" err="1" smtClean="0"/>
              <a:t>perustyyl</a:t>
            </a:r>
            <a:r>
              <a:rPr lang="fi-FI" noProof="0" dirty="0" smtClean="0"/>
              <a:t>. </a:t>
            </a:r>
            <a:r>
              <a:rPr lang="fi-FI" noProof="0" dirty="0" err="1" smtClean="0"/>
              <a:t>napsautt</a:t>
            </a:r>
            <a:r>
              <a:rPr lang="fi-FI" noProof="0" dirty="0" smtClean="0"/>
              <a:t>.</a:t>
            </a:r>
            <a:endParaRPr lang="fi-FI" noProof="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400" y="1201500"/>
            <a:ext cx="7779600" cy="339390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fi-FI" noProof="0" dirty="0" smtClean="0"/>
              <a:t>Muokkaa tekstin perustyylejä napsauttamalla</a:t>
            </a:r>
          </a:p>
          <a:p>
            <a:pPr lvl="1"/>
            <a:r>
              <a:rPr lang="fi-FI" noProof="0" dirty="0" smtClean="0"/>
              <a:t>toinen taso</a:t>
            </a:r>
          </a:p>
          <a:p>
            <a:pPr lvl="2"/>
            <a:r>
              <a:rPr lang="fi-FI" noProof="0" dirty="0" smtClean="0"/>
              <a:t>kolmas taso</a:t>
            </a:r>
          </a:p>
          <a:p>
            <a:pPr lvl="3"/>
            <a:r>
              <a:rPr lang="fi-FI" noProof="0" dirty="0" smtClean="0"/>
              <a:t>neljäs taso</a:t>
            </a:r>
          </a:p>
          <a:p>
            <a:pPr lvl="4"/>
            <a:r>
              <a:rPr lang="fi-FI" noProof="0" dirty="0" smtClean="0"/>
              <a:t>viides taso</a:t>
            </a:r>
            <a:endParaRPr lang="fi-FI" noProof="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956376" y="4869645"/>
            <a:ext cx="903600" cy="1998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lvl1pPr algn="ctr">
              <a:defRPr sz="900">
                <a:solidFill>
                  <a:schemeClr val="tx1"/>
                </a:solidFill>
              </a:defRPr>
            </a:lvl1pPr>
          </a:lstStyle>
          <a:p>
            <a:pPr algn="r"/>
            <a:r>
              <a:rPr lang="fi-FI" dirty="0" smtClean="0"/>
              <a:t>[pvm]</a:t>
            </a:r>
            <a:endParaRPr lang="fi-FI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67576" y="4695580"/>
            <a:ext cx="392400" cy="1998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fld id="{529BDC67-9A7E-42C8-BC4E-FBA2E376B5B6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9" name="Rectangle 6"/>
          <p:cNvSpPr/>
          <p:nvPr userDrawn="1"/>
        </p:nvSpPr>
        <p:spPr>
          <a:xfrm>
            <a:off x="0" y="4614263"/>
            <a:ext cx="9144000" cy="45719"/>
          </a:xfrm>
          <a:prstGeom prst="rect">
            <a:avLst/>
          </a:prstGeom>
          <a:gradFill>
            <a:gsLst>
              <a:gs pos="50000">
                <a:srgbClr val="002E63"/>
              </a:gs>
              <a:gs pos="100000">
                <a:srgbClr val="00A6D6"/>
              </a:gs>
            </a:gsLst>
            <a:lin ang="1080000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noProof="0"/>
          </a:p>
        </p:txBody>
      </p:sp>
      <p:sp>
        <p:nvSpPr>
          <p:cNvPr id="11" name="Suorakulmio 10"/>
          <p:cNvSpPr/>
          <p:nvPr userDrawn="1"/>
        </p:nvSpPr>
        <p:spPr>
          <a:xfrm>
            <a:off x="1763688" y="4753476"/>
            <a:ext cx="597666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i-FI" sz="800" b="0" dirty="0" smtClean="0">
                <a:solidFill>
                  <a:schemeClr val="accent2"/>
                </a:solidFill>
              </a:rPr>
              <a:t>Onnistuva Suomi tehdään lähellä      </a:t>
            </a:r>
            <a:br>
              <a:rPr lang="fi-FI" sz="800" b="0" dirty="0" smtClean="0">
                <a:solidFill>
                  <a:schemeClr val="accent2"/>
                </a:solidFill>
              </a:rPr>
            </a:br>
            <a:r>
              <a:rPr lang="sv-SE" sz="800" b="0" dirty="0" smtClean="0">
                <a:solidFill>
                  <a:schemeClr val="accent2"/>
                </a:solidFill>
              </a:rPr>
              <a:t>Finlands framgång skapas lokalt </a:t>
            </a:r>
            <a:endParaRPr lang="fi-FI" sz="800" b="0" dirty="0">
              <a:solidFill>
                <a:schemeClr val="accent2"/>
              </a:solidFill>
            </a:endParaRPr>
          </a:p>
        </p:txBody>
      </p:sp>
      <p:pic>
        <p:nvPicPr>
          <p:cNvPr id="5" name="Kuva 4"/>
          <p:cNvPicPr>
            <a:picLocks noChangeAspect="1"/>
          </p:cNvPicPr>
          <p:nvPr userDrawn="1"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4716064"/>
            <a:ext cx="1318604" cy="3132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53512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5" r:id="rId1"/>
    <p:sldLayoutId id="2147483786" r:id="rId2"/>
    <p:sldLayoutId id="2147483799" r:id="rId3"/>
    <p:sldLayoutId id="2147483800" r:id="rId4"/>
    <p:sldLayoutId id="2147483802" r:id="rId5"/>
    <p:sldLayoutId id="2147483803" r:id="rId6"/>
    <p:sldLayoutId id="2147483804" r:id="rId7"/>
    <p:sldLayoutId id="2147483805" r:id="rId8"/>
    <p:sldLayoutId id="2147483806" r:id="rId9"/>
    <p:sldLayoutId id="2147483807" r:id="rId10"/>
    <p:sldLayoutId id="2147483808" r:id="rId11"/>
    <p:sldLayoutId id="2147483809" r:id="rId12"/>
    <p:sldLayoutId id="2147483797" r:id="rId13"/>
    <p:sldLayoutId id="2147483801" r:id="rId14"/>
  </p:sldLayoutIdLst>
  <p:hf hdr="0"/>
  <p:txStyles>
    <p:titleStyle>
      <a:lvl1pPr algn="l" defTabSz="914400" rtl="0" eaLnBrk="1" latinLnBrk="0" hangingPunct="1">
        <a:spcBef>
          <a:spcPct val="0"/>
        </a:spcBef>
        <a:buNone/>
        <a:defRPr sz="3200" b="0" kern="1200">
          <a:solidFill>
            <a:srgbClr val="002E63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400" kern="1200">
          <a:solidFill>
            <a:srgbClr val="002E63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Clr>
          <a:schemeClr val="accent1"/>
        </a:buClr>
        <a:buFont typeface="Verdana" pitchFamily="34" charset="0"/>
        <a:buChar char="»"/>
        <a:defRPr sz="2000" kern="1200">
          <a:solidFill>
            <a:srgbClr val="002E63"/>
          </a:solidFill>
          <a:latin typeface="+mn-lt"/>
          <a:ea typeface="+mn-ea"/>
          <a:cs typeface="+mn-cs"/>
        </a:defRPr>
      </a:lvl2pPr>
      <a:lvl3pPr marL="1144800" indent="-2304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rgbClr val="002E63"/>
          </a:solidFill>
          <a:latin typeface="+mn-lt"/>
          <a:ea typeface="+mn-ea"/>
          <a:cs typeface="+mn-cs"/>
        </a:defRPr>
      </a:lvl3pPr>
      <a:lvl4pPr marL="1602000" indent="-2304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–"/>
        <a:defRPr sz="1400" kern="1200">
          <a:solidFill>
            <a:srgbClr val="002E63"/>
          </a:solidFill>
          <a:latin typeface="+mn-lt"/>
          <a:ea typeface="+mn-ea"/>
          <a:cs typeface="+mn-cs"/>
        </a:defRPr>
      </a:lvl4pPr>
      <a:lvl5pPr marL="2059200" indent="-230400" algn="l" defTabSz="914400" rtl="0" eaLnBrk="1" latinLnBrk="0" hangingPunct="1">
        <a:spcBef>
          <a:spcPts val="24"/>
        </a:spcBef>
        <a:buClr>
          <a:schemeClr val="accent1"/>
        </a:buClr>
        <a:buFont typeface="Verdana" pitchFamily="34" charset="0"/>
        <a:buChar char="»"/>
        <a:defRPr sz="1400" kern="1200">
          <a:solidFill>
            <a:srgbClr val="002E63"/>
          </a:solidFill>
          <a:latin typeface="+mn-lt"/>
          <a:ea typeface="+mn-ea"/>
          <a:cs typeface="+mn-cs"/>
        </a:defRPr>
      </a:lvl5pPr>
      <a:lvl6pPr marL="2327275" indent="-230400" algn="l" defTabSz="914400" rtl="0" eaLnBrk="1" latinLnBrk="0" hangingPunct="1">
        <a:spcBef>
          <a:spcPts val="24"/>
        </a:spcBef>
        <a:buClr>
          <a:schemeClr val="accent1"/>
        </a:buClr>
        <a:buFont typeface="Arial" pitchFamily="34" charset="0"/>
        <a:buChar char="•"/>
        <a:defRPr sz="1400" kern="1200">
          <a:solidFill>
            <a:srgbClr val="002E63"/>
          </a:solidFill>
          <a:latin typeface="+mn-lt"/>
          <a:ea typeface="+mn-ea"/>
          <a:cs typeface="+mn-cs"/>
        </a:defRPr>
      </a:lvl6pPr>
      <a:lvl7pPr marL="2605088" indent="-230400" algn="l" defTabSz="914400" rtl="0" eaLnBrk="1" latinLnBrk="0" hangingPunct="1">
        <a:spcBef>
          <a:spcPts val="24"/>
        </a:spcBef>
        <a:buClr>
          <a:schemeClr val="accent1"/>
        </a:buClr>
        <a:buFont typeface="Arial" pitchFamily="34" charset="0"/>
        <a:buChar char="•"/>
        <a:defRPr sz="1400" kern="1200">
          <a:solidFill>
            <a:srgbClr val="002E63"/>
          </a:solidFill>
          <a:latin typeface="+mn-lt"/>
          <a:ea typeface="+mn-ea"/>
          <a:cs typeface="+mn-cs"/>
        </a:defRPr>
      </a:lvl7pPr>
      <a:lvl8pPr marL="2870200" indent="-230400" algn="l" defTabSz="914400" rtl="0" eaLnBrk="1" latinLnBrk="0" hangingPunct="1">
        <a:spcBef>
          <a:spcPts val="24"/>
        </a:spcBef>
        <a:buClr>
          <a:schemeClr val="accent1"/>
        </a:buClr>
        <a:buFont typeface="Arial" pitchFamily="34" charset="0"/>
        <a:buChar char="•"/>
        <a:defRPr sz="1400" kern="1200">
          <a:solidFill>
            <a:srgbClr val="002E63"/>
          </a:solidFill>
          <a:latin typeface="+mn-lt"/>
          <a:ea typeface="+mn-ea"/>
          <a:cs typeface="+mn-cs"/>
        </a:defRPr>
      </a:lvl8pPr>
      <a:lvl9pPr marL="3136900" indent="-230400" algn="l" defTabSz="914400" rtl="0" eaLnBrk="1" latinLnBrk="0" hangingPunct="1">
        <a:spcBef>
          <a:spcPts val="24"/>
        </a:spcBef>
        <a:buClr>
          <a:schemeClr val="accent1"/>
        </a:buClr>
        <a:buFont typeface="Arial" pitchFamily="34" charset="0"/>
        <a:buChar char="•"/>
        <a:defRPr sz="1400" kern="1200">
          <a:solidFill>
            <a:srgbClr val="002E63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3162" userDrawn="1">
          <p15:clr>
            <a:srgbClr val="F26B43"/>
          </p15:clr>
        </p15:guide>
        <p15:guide id="2" pos="288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mailto:leena.pontynen@kuntaliitto.fi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2.xml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12" Type="http://schemas.microsoft.com/office/2007/relationships/diagramDrawing" Target="../diagrams/drawing2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1.xml"/><Relationship Id="rId11" Type="http://schemas.openxmlformats.org/officeDocument/2006/relationships/diagramColors" Target="../diagrams/colors2.xml"/><Relationship Id="rId5" Type="http://schemas.openxmlformats.org/officeDocument/2006/relationships/diagramQuickStyle" Target="../diagrams/quickStyle1.xml"/><Relationship Id="rId10" Type="http://schemas.openxmlformats.org/officeDocument/2006/relationships/diagramQuickStyle" Target="../diagrams/quickStyle2.xml"/><Relationship Id="rId4" Type="http://schemas.openxmlformats.org/officeDocument/2006/relationships/diagramLayout" Target="../diagrams/layout1.xml"/><Relationship Id="rId9" Type="http://schemas.openxmlformats.org/officeDocument/2006/relationships/diagramLayout" Target="../diagrams/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gif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i-FI" dirty="0" smtClean="0"/>
              <a:t>Rehtori viestinnän keskiössä</a:t>
            </a:r>
            <a:endParaRPr lang="fi-FI" dirty="0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i-FI" dirty="0" smtClean="0"/>
              <a:t>@</a:t>
            </a:r>
            <a:r>
              <a:rPr lang="fi-FI" dirty="0" err="1" smtClean="0"/>
              <a:t>leenapontynen</a:t>
            </a:r>
            <a:endParaRPr lang="fi-FI" dirty="0"/>
          </a:p>
        </p:txBody>
      </p:sp>
      <p:sp>
        <p:nvSpPr>
          <p:cNvPr id="5" name="Tekstiruutu 4"/>
          <p:cNvSpPr txBox="1"/>
          <p:nvPr/>
        </p:nvSpPr>
        <p:spPr>
          <a:xfrm>
            <a:off x="611560" y="4227934"/>
            <a:ext cx="331553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400" dirty="0" smtClean="0"/>
              <a:t>Itä-Suomen rehtoripäivät</a:t>
            </a:r>
            <a:r>
              <a:rPr lang="fi-FI" sz="1400" dirty="0"/>
              <a:t> </a:t>
            </a:r>
            <a:r>
              <a:rPr lang="fi-FI" sz="1400" dirty="0" smtClean="0"/>
              <a:t>7.-8.9.2017</a:t>
            </a:r>
          </a:p>
          <a:p>
            <a:r>
              <a:rPr lang="fi-FI" sz="1400" dirty="0" smtClean="0"/>
              <a:t>Erityisasiantuntija Leena Pöntynen</a:t>
            </a:r>
            <a:endParaRPr lang="fi-FI" sz="1400" dirty="0"/>
          </a:p>
        </p:txBody>
      </p:sp>
    </p:spTree>
    <p:extLst>
      <p:ext uri="{BB962C8B-B14F-4D97-AF65-F5344CB8AC3E}">
        <p14:creationId xmlns:p14="http://schemas.microsoft.com/office/powerpoint/2010/main" val="7016765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Ota yhteyttä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dirty="0" smtClean="0"/>
              <a:t>Leena Pöntynen</a:t>
            </a:r>
          </a:p>
          <a:p>
            <a:pPr lvl="1"/>
            <a:r>
              <a:rPr lang="fi-FI" dirty="0" smtClean="0">
                <a:hlinkClick r:id="rId2"/>
              </a:rPr>
              <a:t>leena.pontynen@kuntaliitto.fi</a:t>
            </a:r>
            <a:endParaRPr lang="fi-FI" dirty="0" smtClean="0"/>
          </a:p>
          <a:p>
            <a:pPr lvl="1"/>
            <a:r>
              <a:rPr lang="fi-FI" dirty="0" smtClean="0"/>
              <a:t>@</a:t>
            </a:r>
            <a:r>
              <a:rPr lang="fi-FI" dirty="0" err="1" smtClean="0"/>
              <a:t>leenapontynen</a:t>
            </a:r>
            <a:endParaRPr lang="fi-FI" dirty="0" smtClean="0"/>
          </a:p>
          <a:p>
            <a:pPr lvl="1"/>
            <a:r>
              <a:rPr lang="fi-FI" dirty="0" smtClean="0"/>
              <a:t>P.050-3051365</a:t>
            </a:r>
          </a:p>
          <a:p>
            <a:pPr lvl="1"/>
            <a:endParaRPr lang="fi-FI" dirty="0"/>
          </a:p>
          <a:p>
            <a:pPr lvl="1"/>
            <a:endParaRPr lang="fi-FI" dirty="0" smtClean="0"/>
          </a:p>
          <a:p>
            <a:pPr lvl="1"/>
            <a:r>
              <a:rPr lang="fi-FI" smtClean="0"/>
              <a:t>KIITOS!</a:t>
            </a:r>
            <a:endParaRPr lang="fi-FI" dirty="0" smtClean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r>
              <a:rPr lang="fi-FI" smtClean="0"/>
              <a:t>[pvm]</a:t>
            </a:r>
            <a:endParaRPr lang="fi-FI" dirty="0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9BDC67-9A7E-42C8-BC4E-FBA2E376B5B6}" type="slidenum">
              <a:rPr lang="fi-FI" smtClean="0"/>
              <a:t>10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624866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r>
              <a:rPr lang="fi-FI" smtClean="0"/>
              <a:t>[pvm]</a:t>
            </a:r>
            <a:endParaRPr lang="fi-FI" dirty="0"/>
          </a:p>
        </p:txBody>
      </p:sp>
      <p:sp>
        <p:nvSpPr>
          <p:cNvPr id="3" name="Dian numeron paikkamerkki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9BDC67-9A7E-42C8-BC4E-FBA2E376B5B6}" type="slidenum">
              <a:rPr lang="fi-FI" smtClean="0"/>
              <a:t>2</a:t>
            </a:fld>
            <a:endParaRPr lang="fi-FI"/>
          </a:p>
        </p:txBody>
      </p:sp>
      <p:graphicFrame>
        <p:nvGraphicFramePr>
          <p:cNvPr id="5" name="Kaaviokuva 4"/>
          <p:cNvGraphicFramePr/>
          <p:nvPr>
            <p:extLst>
              <p:ext uri="{D42A27DB-BD31-4B8C-83A1-F6EECF244321}">
                <p14:modId xmlns:p14="http://schemas.microsoft.com/office/powerpoint/2010/main" val="919282813"/>
              </p:ext>
            </p:extLst>
          </p:nvPr>
        </p:nvGraphicFramePr>
        <p:xfrm>
          <a:off x="-1548680" y="0"/>
          <a:ext cx="7620000" cy="46037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6" name="Kaaviokuva 5"/>
          <p:cNvGraphicFramePr/>
          <p:nvPr>
            <p:extLst>
              <p:ext uri="{D42A27DB-BD31-4B8C-83A1-F6EECF244321}">
                <p14:modId xmlns:p14="http://schemas.microsoft.com/office/powerpoint/2010/main" val="2011461981"/>
              </p:ext>
            </p:extLst>
          </p:nvPr>
        </p:nvGraphicFramePr>
        <p:xfrm>
          <a:off x="1043608" y="267494"/>
          <a:ext cx="8928992" cy="562612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</p:spTree>
    <p:extLst>
      <p:ext uri="{BB962C8B-B14F-4D97-AF65-F5344CB8AC3E}">
        <p14:creationId xmlns:p14="http://schemas.microsoft.com/office/powerpoint/2010/main" val="9227262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r>
              <a:rPr lang="fi-FI" smtClean="0"/>
              <a:t>[pvm]</a:t>
            </a:r>
            <a:endParaRPr lang="fi-FI" dirty="0"/>
          </a:p>
        </p:txBody>
      </p:sp>
      <p:sp>
        <p:nvSpPr>
          <p:cNvPr id="3" name="Dian numeron paikkamerkki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9BDC67-9A7E-42C8-BC4E-FBA2E376B5B6}" type="slidenum">
              <a:rPr lang="fi-FI" smtClean="0"/>
              <a:t>3</a:t>
            </a:fld>
            <a:endParaRPr lang="fi-FI"/>
          </a:p>
        </p:txBody>
      </p:sp>
      <p:sp>
        <p:nvSpPr>
          <p:cNvPr id="5" name="Tasakylkinen kolmio 4"/>
          <p:cNvSpPr/>
          <p:nvPr/>
        </p:nvSpPr>
        <p:spPr>
          <a:xfrm>
            <a:off x="1187624" y="1059582"/>
            <a:ext cx="1944216" cy="2160240"/>
          </a:xfrm>
          <a:prstGeom prst="triangle">
            <a:avLst/>
          </a:prstGeom>
          <a:gradFill>
            <a:gsLst>
              <a:gs pos="0">
                <a:schemeClr val="accent1">
                  <a:tint val="100000"/>
                  <a:shade val="100000"/>
                  <a:satMod val="130000"/>
                </a:schemeClr>
              </a:gs>
              <a:gs pos="100000">
                <a:schemeClr val="accent1">
                  <a:tint val="50000"/>
                  <a:shade val="100000"/>
                  <a:satMod val="350000"/>
                </a:schemeClr>
              </a:gs>
            </a:gsLst>
            <a:lin ang="16200000" scaled="0"/>
          </a:gradFill>
          <a:ln w="95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6" name="Tasakylkinen kolmio 5"/>
          <p:cNvSpPr/>
          <p:nvPr/>
        </p:nvSpPr>
        <p:spPr>
          <a:xfrm rot="10800000">
            <a:off x="5992707" y="1585020"/>
            <a:ext cx="1944216" cy="2160240"/>
          </a:xfrm>
          <a:prstGeom prst="triangle">
            <a:avLst/>
          </a:prstGeom>
          <a:gradFill>
            <a:gsLst>
              <a:gs pos="0">
                <a:schemeClr val="accent1">
                  <a:tint val="100000"/>
                  <a:shade val="100000"/>
                  <a:satMod val="130000"/>
                </a:schemeClr>
              </a:gs>
              <a:gs pos="100000">
                <a:schemeClr val="accent1">
                  <a:tint val="50000"/>
                  <a:shade val="100000"/>
                  <a:satMod val="350000"/>
                </a:schemeClr>
              </a:gs>
            </a:gsLst>
            <a:lin ang="16200000" scaled="0"/>
          </a:gradFill>
          <a:ln w="95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7" name="Iloiset kasvot 6"/>
          <p:cNvSpPr/>
          <p:nvPr/>
        </p:nvSpPr>
        <p:spPr>
          <a:xfrm>
            <a:off x="1907704" y="2715766"/>
            <a:ext cx="360040" cy="288032"/>
          </a:xfrm>
          <a:prstGeom prst="smileyFace">
            <a:avLst/>
          </a:prstGeom>
          <a:gradFill>
            <a:gsLst>
              <a:gs pos="0">
                <a:schemeClr val="accent1">
                  <a:tint val="100000"/>
                  <a:shade val="100000"/>
                  <a:satMod val="130000"/>
                </a:schemeClr>
              </a:gs>
              <a:gs pos="100000">
                <a:schemeClr val="accent1">
                  <a:tint val="50000"/>
                  <a:shade val="100000"/>
                  <a:satMod val="350000"/>
                </a:schemeClr>
              </a:gs>
            </a:gsLst>
            <a:lin ang="16200000" scaled="0"/>
          </a:gradFill>
          <a:ln w="95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8" name="Iloiset kasvot 7"/>
          <p:cNvSpPr/>
          <p:nvPr/>
        </p:nvSpPr>
        <p:spPr>
          <a:xfrm>
            <a:off x="2482643" y="2479046"/>
            <a:ext cx="360040" cy="288032"/>
          </a:xfrm>
          <a:prstGeom prst="smileyFace">
            <a:avLst/>
          </a:prstGeom>
          <a:gradFill>
            <a:gsLst>
              <a:gs pos="0">
                <a:schemeClr val="accent1">
                  <a:tint val="100000"/>
                  <a:shade val="100000"/>
                  <a:satMod val="130000"/>
                </a:schemeClr>
              </a:gs>
              <a:gs pos="100000">
                <a:schemeClr val="accent1">
                  <a:tint val="50000"/>
                  <a:shade val="100000"/>
                  <a:satMod val="350000"/>
                </a:schemeClr>
              </a:gs>
            </a:gsLst>
            <a:lin ang="16200000" scaled="0"/>
          </a:gradFill>
          <a:ln w="95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9" name="Iloiset kasvot 8"/>
          <p:cNvSpPr/>
          <p:nvPr/>
        </p:nvSpPr>
        <p:spPr>
          <a:xfrm>
            <a:off x="2004864" y="1968524"/>
            <a:ext cx="360040" cy="288032"/>
          </a:xfrm>
          <a:prstGeom prst="smileyFace">
            <a:avLst/>
          </a:prstGeom>
          <a:gradFill>
            <a:gsLst>
              <a:gs pos="0">
                <a:schemeClr val="accent1">
                  <a:tint val="100000"/>
                  <a:shade val="100000"/>
                  <a:satMod val="130000"/>
                </a:schemeClr>
              </a:gs>
              <a:gs pos="100000">
                <a:schemeClr val="accent1">
                  <a:tint val="50000"/>
                  <a:shade val="100000"/>
                  <a:satMod val="350000"/>
                </a:schemeClr>
              </a:gs>
            </a:gsLst>
            <a:lin ang="16200000" scaled="0"/>
          </a:gradFill>
          <a:ln w="95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0" name="Iloiset kasvot 9"/>
          <p:cNvSpPr/>
          <p:nvPr/>
        </p:nvSpPr>
        <p:spPr>
          <a:xfrm>
            <a:off x="2393105" y="2849434"/>
            <a:ext cx="360040" cy="288032"/>
          </a:xfrm>
          <a:prstGeom prst="smileyFace">
            <a:avLst/>
          </a:prstGeom>
          <a:gradFill>
            <a:gsLst>
              <a:gs pos="0">
                <a:schemeClr val="accent1">
                  <a:tint val="100000"/>
                  <a:shade val="100000"/>
                  <a:satMod val="130000"/>
                </a:schemeClr>
              </a:gs>
              <a:gs pos="100000">
                <a:schemeClr val="accent1">
                  <a:tint val="50000"/>
                  <a:shade val="100000"/>
                  <a:satMod val="350000"/>
                </a:schemeClr>
              </a:gs>
            </a:gsLst>
            <a:lin ang="16200000" scaled="0"/>
          </a:gradFill>
          <a:ln w="95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1" name="Iloiset kasvot 10"/>
          <p:cNvSpPr/>
          <p:nvPr/>
        </p:nvSpPr>
        <p:spPr>
          <a:xfrm>
            <a:off x="2020580" y="1591807"/>
            <a:ext cx="360040" cy="288032"/>
          </a:xfrm>
          <a:prstGeom prst="smileyFace">
            <a:avLst/>
          </a:prstGeom>
          <a:gradFill>
            <a:gsLst>
              <a:gs pos="0">
                <a:schemeClr val="accent1">
                  <a:tint val="100000"/>
                  <a:shade val="100000"/>
                  <a:satMod val="130000"/>
                </a:schemeClr>
              </a:gs>
              <a:gs pos="100000">
                <a:schemeClr val="accent1">
                  <a:tint val="50000"/>
                  <a:shade val="100000"/>
                  <a:satMod val="350000"/>
                </a:schemeClr>
              </a:gs>
            </a:gsLst>
            <a:lin ang="16200000" scaled="0"/>
          </a:gradFill>
          <a:ln w="95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2" name="Iloiset kasvot 11"/>
          <p:cNvSpPr/>
          <p:nvPr/>
        </p:nvSpPr>
        <p:spPr>
          <a:xfrm>
            <a:off x="1512785" y="2466206"/>
            <a:ext cx="360040" cy="288032"/>
          </a:xfrm>
          <a:prstGeom prst="smileyFace">
            <a:avLst/>
          </a:prstGeom>
          <a:gradFill>
            <a:gsLst>
              <a:gs pos="0">
                <a:schemeClr val="accent1">
                  <a:tint val="100000"/>
                  <a:shade val="100000"/>
                  <a:satMod val="130000"/>
                </a:schemeClr>
              </a:gs>
              <a:gs pos="100000">
                <a:schemeClr val="accent1">
                  <a:tint val="50000"/>
                  <a:shade val="100000"/>
                  <a:satMod val="350000"/>
                </a:schemeClr>
              </a:gs>
            </a:gsLst>
            <a:lin ang="16200000" scaled="0"/>
          </a:gradFill>
          <a:ln w="95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3" name="Iloiset kasvot 12"/>
          <p:cNvSpPr/>
          <p:nvPr/>
        </p:nvSpPr>
        <p:spPr>
          <a:xfrm>
            <a:off x="6806498" y="2331106"/>
            <a:ext cx="360040" cy="288032"/>
          </a:xfrm>
          <a:prstGeom prst="smileyFace">
            <a:avLst/>
          </a:prstGeom>
          <a:gradFill>
            <a:gsLst>
              <a:gs pos="0">
                <a:schemeClr val="accent1">
                  <a:tint val="100000"/>
                  <a:shade val="100000"/>
                  <a:satMod val="130000"/>
                </a:schemeClr>
              </a:gs>
              <a:gs pos="100000">
                <a:schemeClr val="accent1">
                  <a:tint val="50000"/>
                  <a:shade val="100000"/>
                  <a:satMod val="350000"/>
                </a:schemeClr>
              </a:gs>
            </a:gsLst>
            <a:lin ang="16200000" scaled="0"/>
          </a:gradFill>
          <a:ln w="95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4" name="Iloiset kasvot 13"/>
          <p:cNvSpPr/>
          <p:nvPr/>
        </p:nvSpPr>
        <p:spPr>
          <a:xfrm>
            <a:off x="7056276" y="1699097"/>
            <a:ext cx="360040" cy="288032"/>
          </a:xfrm>
          <a:prstGeom prst="smileyFace">
            <a:avLst/>
          </a:prstGeom>
          <a:gradFill>
            <a:gsLst>
              <a:gs pos="0">
                <a:schemeClr val="accent1">
                  <a:tint val="100000"/>
                  <a:shade val="100000"/>
                  <a:satMod val="130000"/>
                </a:schemeClr>
              </a:gs>
              <a:gs pos="100000">
                <a:schemeClr val="accent1">
                  <a:tint val="50000"/>
                  <a:shade val="100000"/>
                  <a:satMod val="350000"/>
                </a:schemeClr>
              </a:gs>
            </a:gsLst>
            <a:lin ang="16200000" scaled="0"/>
          </a:gradFill>
          <a:ln w="95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5" name="Iloiset kasvot 14"/>
          <p:cNvSpPr/>
          <p:nvPr/>
        </p:nvSpPr>
        <p:spPr>
          <a:xfrm>
            <a:off x="6624228" y="1843113"/>
            <a:ext cx="360040" cy="288032"/>
          </a:xfrm>
          <a:prstGeom prst="smileyFace">
            <a:avLst/>
          </a:prstGeom>
          <a:gradFill>
            <a:gsLst>
              <a:gs pos="0">
                <a:schemeClr val="accent1">
                  <a:tint val="100000"/>
                  <a:shade val="100000"/>
                  <a:satMod val="130000"/>
                </a:schemeClr>
              </a:gs>
              <a:gs pos="100000">
                <a:schemeClr val="accent1">
                  <a:tint val="50000"/>
                  <a:shade val="100000"/>
                  <a:satMod val="350000"/>
                </a:schemeClr>
              </a:gs>
            </a:gsLst>
            <a:lin ang="16200000" scaled="0"/>
          </a:gradFill>
          <a:ln w="95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6" name="Iloiset kasvot 15"/>
          <p:cNvSpPr/>
          <p:nvPr/>
        </p:nvSpPr>
        <p:spPr>
          <a:xfrm>
            <a:off x="7209366" y="2088802"/>
            <a:ext cx="360040" cy="288032"/>
          </a:xfrm>
          <a:prstGeom prst="smileyFace">
            <a:avLst/>
          </a:prstGeom>
          <a:gradFill>
            <a:gsLst>
              <a:gs pos="0">
                <a:schemeClr val="accent1">
                  <a:tint val="100000"/>
                  <a:shade val="100000"/>
                  <a:satMod val="130000"/>
                </a:schemeClr>
              </a:gs>
              <a:gs pos="100000">
                <a:schemeClr val="accent1">
                  <a:tint val="50000"/>
                  <a:shade val="100000"/>
                  <a:satMod val="350000"/>
                </a:schemeClr>
              </a:gs>
            </a:gsLst>
            <a:lin ang="16200000" scaled="0"/>
          </a:gradFill>
          <a:ln w="95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7" name="Iloiset kasvot 16"/>
          <p:cNvSpPr/>
          <p:nvPr/>
        </p:nvSpPr>
        <p:spPr>
          <a:xfrm>
            <a:off x="6787698" y="2871270"/>
            <a:ext cx="360040" cy="288032"/>
          </a:xfrm>
          <a:prstGeom prst="smileyFace">
            <a:avLst/>
          </a:prstGeom>
          <a:gradFill>
            <a:gsLst>
              <a:gs pos="0">
                <a:schemeClr val="accent1">
                  <a:tint val="100000"/>
                  <a:shade val="100000"/>
                  <a:satMod val="130000"/>
                </a:schemeClr>
              </a:gs>
              <a:gs pos="100000">
                <a:schemeClr val="accent1">
                  <a:tint val="50000"/>
                  <a:shade val="100000"/>
                  <a:satMod val="350000"/>
                </a:schemeClr>
              </a:gs>
            </a:gsLst>
            <a:lin ang="16200000" scaled="0"/>
          </a:gradFill>
          <a:ln w="95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8" name="Iloiset kasvot 17"/>
          <p:cNvSpPr/>
          <p:nvPr/>
        </p:nvSpPr>
        <p:spPr>
          <a:xfrm>
            <a:off x="1979712" y="685961"/>
            <a:ext cx="360040" cy="288032"/>
          </a:xfrm>
          <a:prstGeom prst="smileyFace">
            <a:avLst/>
          </a:prstGeom>
          <a:gradFill>
            <a:gsLst>
              <a:gs pos="0">
                <a:schemeClr val="accent1">
                  <a:tint val="100000"/>
                  <a:shade val="100000"/>
                  <a:satMod val="130000"/>
                </a:schemeClr>
              </a:gs>
              <a:gs pos="100000">
                <a:schemeClr val="accent1">
                  <a:tint val="50000"/>
                  <a:shade val="100000"/>
                  <a:satMod val="350000"/>
                </a:schemeClr>
              </a:gs>
            </a:gsLst>
            <a:lin ang="16200000" scaled="0"/>
          </a:gradFill>
          <a:ln w="95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9" name="Iloiset kasvot 18"/>
          <p:cNvSpPr/>
          <p:nvPr/>
        </p:nvSpPr>
        <p:spPr>
          <a:xfrm>
            <a:off x="6784795" y="3699466"/>
            <a:ext cx="360040" cy="288032"/>
          </a:xfrm>
          <a:prstGeom prst="smileyFace">
            <a:avLst/>
          </a:prstGeom>
          <a:gradFill>
            <a:gsLst>
              <a:gs pos="0">
                <a:schemeClr val="accent1">
                  <a:tint val="100000"/>
                  <a:shade val="100000"/>
                  <a:satMod val="130000"/>
                </a:schemeClr>
              </a:gs>
              <a:gs pos="100000">
                <a:schemeClr val="accent1">
                  <a:tint val="50000"/>
                  <a:shade val="100000"/>
                  <a:satMod val="350000"/>
                </a:schemeClr>
              </a:gs>
            </a:gsLst>
            <a:lin ang="16200000" scaled="0"/>
          </a:gradFill>
          <a:ln w="95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0" name="Tekstiruutu 19"/>
          <p:cNvSpPr txBox="1"/>
          <p:nvPr/>
        </p:nvSpPr>
        <p:spPr>
          <a:xfrm>
            <a:off x="7416316" y="4227934"/>
            <a:ext cx="14436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dirty="0" smtClean="0"/>
              <a:t>Lähde ABB</a:t>
            </a:r>
            <a:endParaRPr lang="fi-FI" dirty="0"/>
          </a:p>
        </p:txBody>
      </p:sp>
      <p:cxnSp>
        <p:nvCxnSpPr>
          <p:cNvPr id="22" name="Suora nuoliyhdysviiva 21"/>
          <p:cNvCxnSpPr/>
          <p:nvPr/>
        </p:nvCxnSpPr>
        <p:spPr>
          <a:xfrm flipH="1">
            <a:off x="7017658" y="630047"/>
            <a:ext cx="127178" cy="2827181"/>
          </a:xfrm>
          <a:prstGeom prst="straightConnector1">
            <a:avLst/>
          </a:prstGeom>
          <a:ln w="76200"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Iloiset kasvot 22"/>
          <p:cNvSpPr/>
          <p:nvPr/>
        </p:nvSpPr>
        <p:spPr>
          <a:xfrm>
            <a:off x="6699067" y="-5556"/>
            <a:ext cx="789838" cy="635603"/>
          </a:xfrm>
          <a:prstGeom prst="smileyFace">
            <a:avLst/>
          </a:prstGeom>
          <a:gradFill>
            <a:gsLst>
              <a:gs pos="0">
                <a:schemeClr val="accent1">
                  <a:tint val="100000"/>
                  <a:shade val="100000"/>
                  <a:satMod val="130000"/>
                </a:schemeClr>
              </a:gs>
              <a:gs pos="100000">
                <a:schemeClr val="accent1">
                  <a:tint val="50000"/>
                  <a:shade val="100000"/>
                  <a:satMod val="350000"/>
                </a:schemeClr>
              </a:gs>
            </a:gsLst>
            <a:lin ang="16200000" scaled="0"/>
          </a:gradFill>
          <a:ln w="95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3425554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r>
              <a:rPr lang="fi-FI" smtClean="0"/>
              <a:t>[pvm]</a:t>
            </a:r>
            <a:endParaRPr lang="fi-FI" dirty="0"/>
          </a:p>
        </p:txBody>
      </p:sp>
      <p:sp>
        <p:nvSpPr>
          <p:cNvPr id="3" name="Dian numeron paikkamerkki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9BDC67-9A7E-42C8-BC4E-FBA2E376B5B6}" type="slidenum">
              <a:rPr lang="fi-FI" smtClean="0"/>
              <a:t>4</a:t>
            </a:fld>
            <a:endParaRPr lang="fi-FI"/>
          </a:p>
        </p:txBody>
      </p:sp>
      <p:pic>
        <p:nvPicPr>
          <p:cNvPr id="5" name="Kuva 4"/>
          <p:cNvPicPr>
            <a:picLocks noChangeAspect="1"/>
          </p:cNvPicPr>
          <p:nvPr/>
        </p:nvPicPr>
        <p:blipFill rotWithShape="1">
          <a:blip r:embed="rId3"/>
          <a:srcRect l="23619" t="17101" r="22831" b="12201"/>
          <a:stretch/>
        </p:blipFill>
        <p:spPr>
          <a:xfrm>
            <a:off x="1805036" y="157175"/>
            <a:ext cx="6662540" cy="49479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80793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r>
              <a:rPr lang="fi-FI" smtClean="0"/>
              <a:t>[pvm]</a:t>
            </a:r>
            <a:endParaRPr lang="fi-FI" dirty="0"/>
          </a:p>
        </p:txBody>
      </p:sp>
      <p:sp>
        <p:nvSpPr>
          <p:cNvPr id="3" name="Dian numeron paikkamerkki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9BDC67-9A7E-42C8-BC4E-FBA2E376B5B6}" type="slidenum">
              <a:rPr lang="fi-FI" smtClean="0"/>
              <a:t>5</a:t>
            </a:fld>
            <a:endParaRPr lang="fi-FI"/>
          </a:p>
        </p:txBody>
      </p:sp>
      <p:pic>
        <p:nvPicPr>
          <p:cNvPr id="5" name="Kuva 4"/>
          <p:cNvPicPr>
            <a:picLocks noChangeAspect="1"/>
          </p:cNvPicPr>
          <p:nvPr/>
        </p:nvPicPr>
        <p:blipFill rotWithShape="1">
          <a:blip r:embed="rId3"/>
          <a:srcRect l="23226" t="17101" r="23226" b="11502"/>
          <a:stretch/>
        </p:blipFill>
        <p:spPr>
          <a:xfrm>
            <a:off x="1475656" y="205978"/>
            <a:ext cx="5952661" cy="44644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37468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Minun malli</a:t>
            </a:r>
            <a:endParaRPr lang="fi-FI" dirty="0"/>
          </a:p>
        </p:txBody>
      </p:sp>
      <p:graphicFrame>
        <p:nvGraphicFramePr>
          <p:cNvPr id="6" name="Sisällön paikkamerkki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55886266"/>
              </p:ext>
            </p:extLst>
          </p:nvPr>
        </p:nvGraphicFramePr>
        <p:xfrm>
          <a:off x="681038" y="1203325"/>
          <a:ext cx="7778750" cy="33940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r>
              <a:rPr lang="fi-FI" smtClean="0"/>
              <a:t>[pvm]</a:t>
            </a:r>
            <a:endParaRPr lang="fi-FI" dirty="0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9BDC67-9A7E-42C8-BC4E-FBA2E376B5B6}" type="slidenum">
              <a:rPr lang="fi-FI" smtClean="0"/>
              <a:t>6</a:t>
            </a:fld>
            <a:endParaRPr lang="fi-FI" dirty="0"/>
          </a:p>
        </p:txBody>
      </p:sp>
      <p:sp>
        <p:nvSpPr>
          <p:cNvPr id="7" name="Tekstiruutu 6"/>
          <p:cNvSpPr txBox="1"/>
          <p:nvPr/>
        </p:nvSpPr>
        <p:spPr>
          <a:xfrm>
            <a:off x="5148064" y="1419622"/>
            <a:ext cx="25202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dirty="0" smtClean="0"/>
              <a:t>Yksilöt</a:t>
            </a:r>
            <a:endParaRPr lang="fi-FI" dirty="0"/>
          </a:p>
        </p:txBody>
      </p:sp>
      <p:sp>
        <p:nvSpPr>
          <p:cNvPr id="8" name="Tekstiruutu 7"/>
          <p:cNvSpPr txBox="1"/>
          <p:nvPr/>
        </p:nvSpPr>
        <p:spPr>
          <a:xfrm>
            <a:off x="5160114" y="3456776"/>
            <a:ext cx="25202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dirty="0" smtClean="0"/>
              <a:t>Koko yhteisö</a:t>
            </a:r>
            <a:endParaRPr lang="fi-FI" dirty="0"/>
          </a:p>
        </p:txBody>
      </p:sp>
      <p:sp>
        <p:nvSpPr>
          <p:cNvPr id="9" name="Tekstiruutu 8"/>
          <p:cNvSpPr txBox="1"/>
          <p:nvPr/>
        </p:nvSpPr>
        <p:spPr>
          <a:xfrm>
            <a:off x="5148064" y="2316152"/>
            <a:ext cx="25202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dirty="0" smtClean="0"/>
              <a:t>Henkilöstö</a:t>
            </a:r>
            <a:endParaRPr lang="fi-FI" dirty="0"/>
          </a:p>
        </p:txBody>
      </p:sp>
      <p:sp>
        <p:nvSpPr>
          <p:cNvPr id="12" name="Ylänuoli 11"/>
          <p:cNvSpPr/>
          <p:nvPr/>
        </p:nvSpPr>
        <p:spPr>
          <a:xfrm>
            <a:off x="4283968" y="1788954"/>
            <a:ext cx="286232" cy="527198"/>
          </a:xfrm>
          <a:prstGeom prst="upArrow">
            <a:avLst/>
          </a:prstGeom>
          <a:solidFill>
            <a:srgbClr val="FF0000"/>
          </a:solidFill>
          <a:ln w="95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4" name="Ylänuoli 13"/>
          <p:cNvSpPr/>
          <p:nvPr/>
        </p:nvSpPr>
        <p:spPr>
          <a:xfrm>
            <a:off x="4722600" y="2530970"/>
            <a:ext cx="286232" cy="527198"/>
          </a:xfrm>
          <a:prstGeom prst="upArrow">
            <a:avLst/>
          </a:prstGeom>
          <a:solidFill>
            <a:srgbClr val="FF0000"/>
          </a:solidFill>
          <a:ln w="95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5" name="Nuoli oikealle 14"/>
          <p:cNvSpPr/>
          <p:nvPr/>
        </p:nvSpPr>
        <p:spPr>
          <a:xfrm>
            <a:off x="2339752" y="3058168"/>
            <a:ext cx="504056" cy="233662"/>
          </a:xfrm>
          <a:prstGeom prst="rightArrow">
            <a:avLst/>
          </a:prstGeom>
          <a:solidFill>
            <a:srgbClr val="FF0000"/>
          </a:solidFill>
          <a:ln w="95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6" name="Nuoli oikealle 15"/>
          <p:cNvSpPr/>
          <p:nvPr/>
        </p:nvSpPr>
        <p:spPr>
          <a:xfrm>
            <a:off x="2339752" y="4011910"/>
            <a:ext cx="504056" cy="233662"/>
          </a:xfrm>
          <a:prstGeom prst="rightArrow">
            <a:avLst/>
          </a:prstGeom>
          <a:solidFill>
            <a:srgbClr val="FF0000"/>
          </a:solidFill>
          <a:ln w="95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4731244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2" grpId="0" animBg="1"/>
      <p:bldP spid="14" grpId="0" animBg="1"/>
      <p:bldP spid="15" grpId="0" animBg="1"/>
      <p:bldP spid="1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Kaksi tapaa toimia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fi-FI" dirty="0" smtClean="0"/>
              <a:t>Reaktiivinen</a:t>
            </a:r>
          </a:p>
          <a:p>
            <a:r>
              <a:rPr lang="fi-FI" dirty="0" smtClean="0"/>
              <a:t>Suljettu</a:t>
            </a:r>
          </a:p>
          <a:p>
            <a:r>
              <a:rPr lang="fi-FI" dirty="0" smtClean="0"/>
              <a:t>Heroismi</a:t>
            </a:r>
          </a:p>
          <a:p>
            <a:r>
              <a:rPr lang="fi-FI" dirty="0" smtClean="0"/>
              <a:t>Ohjeistus ylhäältä alas</a:t>
            </a:r>
          </a:p>
          <a:p>
            <a:r>
              <a:rPr lang="fi-FI" dirty="0" smtClean="0"/>
              <a:t>Raportointi yhteen suuntaan</a:t>
            </a:r>
          </a:p>
          <a:p>
            <a:r>
              <a:rPr lang="fi-FI" dirty="0" smtClean="0"/>
              <a:t>Riskien minimointi</a:t>
            </a:r>
            <a:endParaRPr lang="fi-FI" dirty="0"/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fi-FI" dirty="0" smtClean="0"/>
              <a:t>Proaktiivinen</a:t>
            </a:r>
          </a:p>
          <a:p>
            <a:r>
              <a:rPr lang="fi-FI" dirty="0" smtClean="0"/>
              <a:t>Avoin</a:t>
            </a:r>
          </a:p>
          <a:p>
            <a:r>
              <a:rPr lang="fi-FI" dirty="0" smtClean="0"/>
              <a:t>Yhdessä voittoon</a:t>
            </a:r>
          </a:p>
          <a:p>
            <a:r>
              <a:rPr lang="fi-FI" dirty="0" smtClean="0"/>
              <a:t>Tiimien </a:t>
            </a:r>
            <a:r>
              <a:rPr lang="fi-FI" dirty="0" err="1" smtClean="0"/>
              <a:t>voimaannuttaminen</a:t>
            </a:r>
            <a:endParaRPr lang="fi-FI" dirty="0" smtClean="0"/>
          </a:p>
          <a:p>
            <a:r>
              <a:rPr lang="fi-FI" dirty="0" smtClean="0"/>
              <a:t>Jatkuva dialogi</a:t>
            </a:r>
          </a:p>
          <a:p>
            <a:r>
              <a:rPr lang="fi-FI" dirty="0" smtClean="0"/>
              <a:t>Rohkeus epäonnistua</a:t>
            </a:r>
            <a:endParaRPr lang="fi-FI" dirty="0"/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r>
              <a:rPr lang="fi-FI" smtClean="0"/>
              <a:t>[pvm]</a:t>
            </a:r>
            <a:endParaRPr lang="fi-FI" dirty="0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9BDC67-9A7E-42C8-BC4E-FBA2E376B5B6}" type="slidenum">
              <a:rPr lang="fi-FI" smtClean="0"/>
              <a:t>7</a:t>
            </a:fld>
            <a:endParaRPr lang="fi-FI"/>
          </a:p>
        </p:txBody>
      </p:sp>
      <p:sp>
        <p:nvSpPr>
          <p:cNvPr id="7" name="Tasakylkinen kolmio 6"/>
          <p:cNvSpPr/>
          <p:nvPr/>
        </p:nvSpPr>
        <p:spPr>
          <a:xfrm>
            <a:off x="4797835" y="1274557"/>
            <a:ext cx="3204476" cy="2592288"/>
          </a:xfrm>
          <a:prstGeom prst="triangle">
            <a:avLst/>
          </a:prstGeom>
          <a:gradFill>
            <a:gsLst>
              <a:gs pos="0">
                <a:schemeClr val="accent1">
                  <a:tint val="100000"/>
                  <a:shade val="100000"/>
                  <a:satMod val="130000"/>
                </a:schemeClr>
              </a:gs>
              <a:gs pos="100000">
                <a:schemeClr val="accent1">
                  <a:tint val="50000"/>
                  <a:shade val="100000"/>
                  <a:satMod val="350000"/>
                </a:schemeClr>
              </a:gs>
            </a:gsLst>
            <a:lin ang="16200000" scaled="0"/>
          </a:gradFill>
          <a:ln w="95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2400" dirty="0" err="1" smtClean="0"/>
              <a:t>Kehityk</a:t>
            </a:r>
            <a:r>
              <a:rPr lang="fi-FI" sz="2400" dirty="0" smtClean="0"/>
              <a:t>-sen </a:t>
            </a:r>
            <a:r>
              <a:rPr lang="fi-FI" sz="2400" dirty="0" err="1" smtClean="0"/>
              <a:t>mahdol-listaja</a:t>
            </a:r>
            <a:endParaRPr lang="fi-FI" sz="2400" dirty="0" smtClean="0"/>
          </a:p>
          <a:p>
            <a:pPr algn="ctr"/>
            <a:endParaRPr lang="fi-FI" sz="2400" dirty="0"/>
          </a:p>
        </p:txBody>
      </p:sp>
      <p:sp>
        <p:nvSpPr>
          <p:cNvPr id="10" name="Vuokaaviosymboli: Yhdistäminen 9"/>
          <p:cNvSpPr/>
          <p:nvPr/>
        </p:nvSpPr>
        <p:spPr>
          <a:xfrm>
            <a:off x="971600" y="1201500"/>
            <a:ext cx="3024336" cy="2738402"/>
          </a:xfrm>
          <a:prstGeom prst="flowChartMerge">
            <a:avLst/>
          </a:prstGeom>
          <a:gradFill>
            <a:gsLst>
              <a:gs pos="0">
                <a:schemeClr val="accent1">
                  <a:tint val="100000"/>
                  <a:shade val="100000"/>
                  <a:satMod val="130000"/>
                </a:schemeClr>
              </a:gs>
              <a:gs pos="100000">
                <a:schemeClr val="accent1">
                  <a:tint val="50000"/>
                  <a:shade val="100000"/>
                  <a:satMod val="350000"/>
                </a:schemeClr>
              </a:gs>
            </a:gsLst>
            <a:lin ang="16200000" scaled="0"/>
          </a:gradFill>
          <a:ln w="95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2400" dirty="0" smtClean="0"/>
          </a:p>
          <a:p>
            <a:pPr algn="ctr"/>
            <a:r>
              <a:rPr lang="fi-FI" sz="2400" dirty="0" smtClean="0"/>
              <a:t>Tuli-palojen </a:t>
            </a:r>
            <a:r>
              <a:rPr lang="fi-FI" sz="2400" dirty="0" err="1" smtClean="0"/>
              <a:t>sam-muttaja</a:t>
            </a:r>
            <a:endParaRPr lang="fi-FI" sz="2400" dirty="0"/>
          </a:p>
        </p:txBody>
      </p:sp>
    </p:spTree>
    <p:extLst>
      <p:ext uri="{BB962C8B-B14F-4D97-AF65-F5344CB8AC3E}">
        <p14:creationId xmlns:p14="http://schemas.microsoft.com/office/powerpoint/2010/main" val="36331283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r>
              <a:rPr lang="fi-FI" smtClean="0"/>
              <a:t>[pvm]</a:t>
            </a:r>
            <a:endParaRPr lang="fi-FI" dirty="0"/>
          </a:p>
        </p:txBody>
      </p:sp>
      <p:sp>
        <p:nvSpPr>
          <p:cNvPr id="3" name="Dian numeron paikkamerkki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9BDC67-9A7E-42C8-BC4E-FBA2E376B5B6}" type="slidenum">
              <a:rPr lang="fi-FI" smtClean="0"/>
              <a:t>8</a:t>
            </a:fld>
            <a:endParaRPr lang="fi-FI"/>
          </a:p>
        </p:txBody>
      </p:sp>
      <p:pic>
        <p:nvPicPr>
          <p:cNvPr id="5" name="Kuva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18934"/>
            <a:ext cx="5408534" cy="46766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62481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Sisällön paikkamerkki 5"/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l="20191" t="12738" r="21333" b="13007"/>
          <a:stretch/>
        </p:blipFill>
        <p:spPr>
          <a:xfrm>
            <a:off x="5607043" y="2623220"/>
            <a:ext cx="3528392" cy="2520280"/>
          </a:xfrm>
          <a:prstGeom prst="rect">
            <a:avLst/>
          </a:prstGeom>
        </p:spPr>
      </p:pic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r>
              <a:rPr lang="fi-FI" smtClean="0"/>
              <a:t>[pvm]</a:t>
            </a:r>
            <a:endParaRPr lang="fi-FI" dirty="0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9BDC67-9A7E-42C8-BC4E-FBA2E376B5B6}" type="slidenum">
              <a:rPr lang="fi-FI" smtClean="0"/>
              <a:t>9</a:t>
            </a:fld>
            <a:endParaRPr lang="fi-FI" dirty="0"/>
          </a:p>
        </p:txBody>
      </p:sp>
      <p:pic>
        <p:nvPicPr>
          <p:cNvPr id="7" name="Kuva 6"/>
          <p:cNvPicPr>
            <a:picLocks noChangeAspect="1"/>
          </p:cNvPicPr>
          <p:nvPr/>
        </p:nvPicPr>
        <p:blipFill rotWithShape="1">
          <a:blip r:embed="rId4"/>
          <a:srcRect l="12595" t="15701" r="16138" b="16401"/>
          <a:stretch/>
        </p:blipFill>
        <p:spPr>
          <a:xfrm>
            <a:off x="-32229" y="0"/>
            <a:ext cx="5105887" cy="2736304"/>
          </a:xfrm>
          <a:prstGeom prst="rect">
            <a:avLst/>
          </a:prstGeom>
        </p:spPr>
      </p:pic>
      <p:pic>
        <p:nvPicPr>
          <p:cNvPr id="8" name="Kuva 7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2629" b="4257"/>
          <a:stretch/>
        </p:blipFill>
        <p:spPr>
          <a:xfrm>
            <a:off x="311158" y="2789525"/>
            <a:ext cx="3684778" cy="1942465"/>
          </a:xfrm>
          <a:prstGeom prst="rect">
            <a:avLst/>
          </a:prstGeom>
        </p:spPr>
      </p:pic>
      <p:pic>
        <p:nvPicPr>
          <p:cNvPr id="9" name="Kuva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8684" y="0"/>
            <a:ext cx="2821561" cy="26208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81840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Kuntaliitto suomenkielinen">
  <a:themeElements>
    <a:clrScheme name="Kuntaliitto">
      <a:dk1>
        <a:srgbClr val="002E63"/>
      </a:dk1>
      <a:lt1>
        <a:sysClr val="window" lastClr="FFFFFF"/>
      </a:lt1>
      <a:dk2>
        <a:srgbClr val="000000"/>
      </a:dk2>
      <a:lt2>
        <a:srgbClr val="EEECE1"/>
      </a:lt2>
      <a:accent1>
        <a:srgbClr val="002E63"/>
      </a:accent1>
      <a:accent2>
        <a:srgbClr val="00A6D6"/>
      </a:accent2>
      <a:accent3>
        <a:srgbClr val="6B8F00"/>
      </a:accent3>
      <a:accent4>
        <a:srgbClr val="B5BA05"/>
      </a:accent4>
      <a:accent5>
        <a:srgbClr val="F25900"/>
      </a:accent5>
      <a:accent6>
        <a:srgbClr val="E0AD12"/>
      </a:accent6>
      <a:hlink>
        <a:srgbClr val="0000FF"/>
      </a:hlink>
      <a:folHlink>
        <a:srgbClr val="800080"/>
      </a:folHlink>
    </a:clrScheme>
    <a:fontScheme name="Kuntaliitto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gradFill>
          <a:gsLst>
            <a:gs pos="0">
              <a:schemeClr val="accent1">
                <a:tint val="100000"/>
                <a:shade val="100000"/>
                <a:satMod val="130000"/>
              </a:schemeClr>
            </a:gs>
            <a:gs pos="100000">
              <a:schemeClr val="accent1">
                <a:tint val="50000"/>
                <a:shade val="100000"/>
                <a:satMod val="350000"/>
              </a:schemeClr>
            </a:gs>
          </a:gsLst>
          <a:lin ang="16200000" scaled="0"/>
        </a:gradFill>
        <a:ln w="9525"/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custClrLst>
    <a:custClr name="PMS 295">
      <a:srgbClr val="002E63"/>
    </a:custClr>
    <a:custClr name="PMS Process Cyan">
      <a:srgbClr val="00A6D6"/>
    </a:custClr>
    <a:custClr name="PMS 1655">
      <a:srgbClr val="F25900"/>
    </a:custClr>
    <a:custClr name="PMS 124">
      <a:srgbClr val="E0AD12"/>
    </a:custClr>
    <a:custClr name="PMS 603">
      <a:srgbClr val="EBE657"/>
    </a:custClr>
    <a:custClr name="PMS 2583">
      <a:srgbClr val="9E4DAB"/>
    </a:custClr>
    <a:custClr name="PMS 200">
      <a:srgbClr val="BA122B"/>
    </a:custClr>
    <a:custClr name="PMS 377">
      <a:srgbClr val="6B8F00"/>
    </a:custClr>
    <a:custClr name="PMS 390">
      <a:srgbClr val="B5BA05"/>
    </a:custClr>
    <a:custClr name="PMS 1525">
      <a:srgbClr val="BA5700"/>
    </a:custClr>
    <a:custClr name="PMS 729">
      <a:srgbClr val="C48F5E"/>
    </a:custClr>
    <a:custClr name="PMS Warm Gray 6">
      <a:srgbClr val="ADA194"/>
    </a:custClr>
    <a:custClr name="PMS 651">
      <a:srgbClr val="A1ADC7"/>
    </a:custClr>
    <a:custClr name="PMS 2905">
      <a:srgbClr val="9EC9E3"/>
    </a:custClr>
    <a:custClr name="PMS 660">
      <a:srgbClr val="426BBA"/>
    </a:custClr>
  </a:custClrLst>
  <a:extLst>
    <a:ext uri="{05A4C25C-085E-4340-85A3-A5531E510DB2}">
      <thm15:themeFamily xmlns:thm15="http://schemas.microsoft.com/office/thememl/2012/main" name="Kuntaliitto_OnnistuvaSuomi.potx" id="{D34A764C-1D6C-47DA-9A4B-D205980E9BEB}" vid="{3B661B2C-4D1A-4452-91E8-74049B15E2B8}"/>
    </a:ext>
  </a:extLst>
</a:theme>
</file>

<file path=ppt/theme/theme2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Kuntaliitto Onnistuva Suomi Suomi-Ruotsi 2017</Template>
  <TotalTime>1485</TotalTime>
  <Words>123</Words>
  <Application>Microsoft Office PowerPoint</Application>
  <PresentationFormat>Näytössä katseltava esitys (16:9)</PresentationFormat>
  <Paragraphs>72</Paragraphs>
  <Slides>10</Slides>
  <Notes>9</Notes>
  <HiddenSlides>0</HiddenSlides>
  <MMClips>0</MMClips>
  <ScaleCrop>false</ScaleCrop>
  <HeadingPairs>
    <vt:vector size="6" baseType="variant">
      <vt:variant>
        <vt:lpstr>Käytetyt fontit</vt:lpstr>
      </vt:variant>
      <vt:variant>
        <vt:i4>3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10</vt:i4>
      </vt:variant>
    </vt:vector>
  </HeadingPairs>
  <TitlesOfParts>
    <vt:vector size="14" baseType="lpstr">
      <vt:lpstr>Arial</vt:lpstr>
      <vt:lpstr>Calibri</vt:lpstr>
      <vt:lpstr>Verdana</vt:lpstr>
      <vt:lpstr>Kuntaliitto suomenkielinen</vt:lpstr>
      <vt:lpstr>Rehtori viestinnän keskiössä</vt:lpstr>
      <vt:lpstr>PowerPoint-esitys</vt:lpstr>
      <vt:lpstr>PowerPoint-esitys</vt:lpstr>
      <vt:lpstr>PowerPoint-esitys</vt:lpstr>
      <vt:lpstr>PowerPoint-esitys</vt:lpstr>
      <vt:lpstr>Minun malli</vt:lpstr>
      <vt:lpstr>Kaksi tapaa toimia</vt:lpstr>
      <vt:lpstr>PowerPoint-esitys</vt:lpstr>
      <vt:lpstr>PowerPoint-esitys</vt:lpstr>
      <vt:lpstr>Ota yhteyttä</vt:lpstr>
    </vt:vector>
  </TitlesOfParts>
  <Company>KL-FCG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PowerPoint-esitys</dc:title>
  <dc:creator>Pöntynen Leena</dc:creator>
  <cp:lastModifiedBy>Pöntynen Leena</cp:lastModifiedBy>
  <cp:revision>18</cp:revision>
  <dcterms:created xsi:type="dcterms:W3CDTF">2017-08-31T07:58:57Z</dcterms:created>
  <dcterms:modified xsi:type="dcterms:W3CDTF">2017-09-07T08:49:24Z</dcterms:modified>
</cp:coreProperties>
</file>